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3.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4.xml" ContentType="application/vnd.openxmlformats-officedocument.theme+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5.xml" ContentType="application/vnd.openxmlformats-officedocument.theme+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theme/theme6.xml" ContentType="application/vnd.openxmlformats-officedocument.theme+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theme/theme7.xml" ContentType="application/vnd.openxmlformats-officedocument.theme+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theme/theme8.xml" ContentType="application/vnd.openxmlformats-officedocument.theme+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theme/theme9.xml" ContentType="application/vnd.openxmlformats-officedocument.theme+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theme/theme10.xml" ContentType="application/vnd.openxmlformats-officedocument.theme+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theme/theme11.xml" ContentType="application/vnd.openxmlformats-officedocument.theme+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theme/theme1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ink/ink44.xml" ContentType="application/inkml+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2" r:id="rId1"/>
    <p:sldMasterId id="2147483710" r:id="rId2"/>
    <p:sldMasterId id="2147483722" r:id="rId3"/>
    <p:sldMasterId id="2147483740" r:id="rId4"/>
    <p:sldMasterId id="2147483758" r:id="rId5"/>
    <p:sldMasterId id="2147483776" r:id="rId6"/>
    <p:sldMasterId id="2147483794" r:id="rId7"/>
    <p:sldMasterId id="2147483829" r:id="rId8"/>
    <p:sldMasterId id="2147483865" r:id="rId9"/>
    <p:sldMasterId id="2147483883" r:id="rId10"/>
    <p:sldMasterId id="2147483901" r:id="rId11"/>
    <p:sldMasterId id="2147483919" r:id="rId12"/>
  </p:sldMasterIdLst>
  <p:sldIdLst>
    <p:sldId id="256" r:id="rId13"/>
    <p:sldId id="257" r:id="rId14"/>
    <p:sldId id="258" r:id="rId15"/>
    <p:sldId id="260" r:id="rId16"/>
    <p:sldId id="266" r:id="rId17"/>
    <p:sldId id="261" r:id="rId18"/>
    <p:sldId id="262" r:id="rId19"/>
    <p:sldId id="263" r:id="rId20"/>
    <p:sldId id="264" r:id="rId21"/>
    <p:sldId id="265" r:id="rId22"/>
    <p:sldId id="269" r:id="rId23"/>
    <p:sldId id="268" r:id="rId24"/>
    <p:sldId id="273" r:id="rId25"/>
    <p:sldId id="274" r:id="rId26"/>
    <p:sldId id="275" r:id="rId27"/>
    <p:sldId id="277" r:id="rId28"/>
    <p:sldId id="278" r:id="rId29"/>
    <p:sldId id="279" r:id="rId30"/>
    <p:sldId id="280" r:id="rId31"/>
    <p:sldId id="281" r:id="rId32"/>
    <p:sldId id="270" r:id="rId33"/>
    <p:sldId id="271" r:id="rId34"/>
    <p:sldId id="272" r:id="rId35"/>
    <p:sldId id="282" r:id="rId36"/>
    <p:sldId id="283" r:id="rId37"/>
    <p:sldId id="284" r:id="rId38"/>
    <p:sldId id="285" r:id="rId39"/>
    <p:sldId id="287" r:id="rId40"/>
    <p:sldId id="286" r:id="rId41"/>
    <p:sldId id="288" r:id="rId42"/>
    <p:sldId id="289" r:id="rId43"/>
    <p:sldId id="290" r:id="rId44"/>
    <p:sldId id="291" r:id="rId45"/>
    <p:sldId id="292" r:id="rId46"/>
    <p:sldId id="293" r:id="rId47"/>
    <p:sldId id="294" r:id="rId48"/>
    <p:sldId id="295" r:id="rId49"/>
    <p:sldId id="296" r:id="rId50"/>
    <p:sldId id="297" r:id="rId51"/>
    <p:sldId id="298" r:id="rId52"/>
    <p:sldId id="299" r:id="rId53"/>
    <p:sldId id="300" r:id="rId54"/>
    <p:sldId id="301" r:id="rId55"/>
    <p:sldId id="302" r:id="rId56"/>
    <p:sldId id="303" r:id="rId57"/>
    <p:sldId id="304" r:id="rId58"/>
    <p:sldId id="306" r:id="rId59"/>
    <p:sldId id="305" r:id="rId60"/>
    <p:sldId id="308" r:id="rId61"/>
    <p:sldId id="307" r:id="rId62"/>
    <p:sldId id="309" r:id="rId63"/>
    <p:sldId id="310" r:id="rId64"/>
    <p:sldId id="311" r:id="rId65"/>
    <p:sldId id="313" r:id="rId66"/>
    <p:sldId id="312" r:id="rId67"/>
    <p:sldId id="314" r:id="rId68"/>
    <p:sldId id="315" r:id="rId69"/>
    <p:sldId id="316" r:id="rId70"/>
    <p:sldId id="317" r:id="rId71"/>
    <p:sldId id="318" r:id="rId72"/>
    <p:sldId id="320" r:id="rId73"/>
    <p:sldId id="319" r:id="rId74"/>
    <p:sldId id="321" r:id="rId75"/>
    <p:sldId id="323" r:id="rId76"/>
    <p:sldId id="322" r:id="rId77"/>
    <p:sldId id="324" r:id="rId78"/>
    <p:sldId id="325" r:id="rId79"/>
    <p:sldId id="326" r:id="rId80"/>
    <p:sldId id="327" r:id="rId81"/>
    <p:sldId id="328" r:id="rId8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3F3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7D5FCB8-EA02-43B3-B6D4-DCF6C90079C5}" v="11" dt="2024-01-16T00:37:39.19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0" d="100"/>
          <a:sy n="80" d="100"/>
        </p:scale>
        <p:origin x="132" y="63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4.xml"/><Relationship Id="rId21" Type="http://schemas.openxmlformats.org/officeDocument/2006/relationships/slide" Target="slides/slide9.xml"/><Relationship Id="rId42" Type="http://schemas.openxmlformats.org/officeDocument/2006/relationships/slide" Target="slides/slide30.xml"/><Relationship Id="rId47" Type="http://schemas.openxmlformats.org/officeDocument/2006/relationships/slide" Target="slides/slide35.xml"/><Relationship Id="rId63" Type="http://schemas.openxmlformats.org/officeDocument/2006/relationships/slide" Target="slides/slide51.xml"/><Relationship Id="rId68" Type="http://schemas.openxmlformats.org/officeDocument/2006/relationships/slide" Target="slides/slide56.xml"/><Relationship Id="rId84" Type="http://schemas.openxmlformats.org/officeDocument/2006/relationships/viewProps" Target="viewProps.xml"/><Relationship Id="rId16" Type="http://schemas.openxmlformats.org/officeDocument/2006/relationships/slide" Target="slides/slide4.xml"/><Relationship Id="rId11" Type="http://schemas.openxmlformats.org/officeDocument/2006/relationships/slideMaster" Target="slideMasters/slideMaster11.xml"/><Relationship Id="rId32" Type="http://schemas.openxmlformats.org/officeDocument/2006/relationships/slide" Target="slides/slide20.xml"/><Relationship Id="rId37" Type="http://schemas.openxmlformats.org/officeDocument/2006/relationships/slide" Target="slides/slide25.xml"/><Relationship Id="rId53" Type="http://schemas.openxmlformats.org/officeDocument/2006/relationships/slide" Target="slides/slide41.xml"/><Relationship Id="rId58" Type="http://schemas.openxmlformats.org/officeDocument/2006/relationships/slide" Target="slides/slide46.xml"/><Relationship Id="rId74" Type="http://schemas.openxmlformats.org/officeDocument/2006/relationships/slide" Target="slides/slide62.xml"/><Relationship Id="rId79" Type="http://schemas.openxmlformats.org/officeDocument/2006/relationships/slide" Target="slides/slide67.xml"/><Relationship Id="rId5" Type="http://schemas.openxmlformats.org/officeDocument/2006/relationships/slideMaster" Target="slideMasters/slideMaster5.xml"/><Relationship Id="rId19" Type="http://schemas.openxmlformats.org/officeDocument/2006/relationships/slide" Target="slides/slide7.xml"/><Relationship Id="rId14" Type="http://schemas.openxmlformats.org/officeDocument/2006/relationships/slide" Target="slides/slide2.xml"/><Relationship Id="rId22" Type="http://schemas.openxmlformats.org/officeDocument/2006/relationships/slide" Target="slides/slide10.xml"/><Relationship Id="rId27" Type="http://schemas.openxmlformats.org/officeDocument/2006/relationships/slide" Target="slides/slide15.xml"/><Relationship Id="rId30" Type="http://schemas.openxmlformats.org/officeDocument/2006/relationships/slide" Target="slides/slide18.xml"/><Relationship Id="rId35" Type="http://schemas.openxmlformats.org/officeDocument/2006/relationships/slide" Target="slides/slide23.xml"/><Relationship Id="rId43" Type="http://schemas.openxmlformats.org/officeDocument/2006/relationships/slide" Target="slides/slide31.xml"/><Relationship Id="rId48" Type="http://schemas.openxmlformats.org/officeDocument/2006/relationships/slide" Target="slides/slide36.xml"/><Relationship Id="rId56" Type="http://schemas.openxmlformats.org/officeDocument/2006/relationships/slide" Target="slides/slide44.xml"/><Relationship Id="rId64" Type="http://schemas.openxmlformats.org/officeDocument/2006/relationships/slide" Target="slides/slide52.xml"/><Relationship Id="rId69" Type="http://schemas.openxmlformats.org/officeDocument/2006/relationships/slide" Target="slides/slide57.xml"/><Relationship Id="rId77" Type="http://schemas.openxmlformats.org/officeDocument/2006/relationships/slide" Target="slides/slide65.xml"/><Relationship Id="rId8" Type="http://schemas.openxmlformats.org/officeDocument/2006/relationships/slideMaster" Target="slideMasters/slideMaster8.xml"/><Relationship Id="rId51" Type="http://schemas.openxmlformats.org/officeDocument/2006/relationships/slide" Target="slides/slide39.xml"/><Relationship Id="rId72" Type="http://schemas.openxmlformats.org/officeDocument/2006/relationships/slide" Target="slides/slide60.xml"/><Relationship Id="rId80" Type="http://schemas.openxmlformats.org/officeDocument/2006/relationships/slide" Target="slides/slide68.xml"/><Relationship Id="rId85"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 Target="slides/slide5.xml"/><Relationship Id="rId25" Type="http://schemas.openxmlformats.org/officeDocument/2006/relationships/slide" Target="slides/slide13.xml"/><Relationship Id="rId33" Type="http://schemas.openxmlformats.org/officeDocument/2006/relationships/slide" Target="slides/slide21.xml"/><Relationship Id="rId38" Type="http://schemas.openxmlformats.org/officeDocument/2006/relationships/slide" Target="slides/slide26.xml"/><Relationship Id="rId46" Type="http://schemas.openxmlformats.org/officeDocument/2006/relationships/slide" Target="slides/slide34.xml"/><Relationship Id="rId59" Type="http://schemas.openxmlformats.org/officeDocument/2006/relationships/slide" Target="slides/slide47.xml"/><Relationship Id="rId67" Type="http://schemas.openxmlformats.org/officeDocument/2006/relationships/slide" Target="slides/slide55.xml"/><Relationship Id="rId20" Type="http://schemas.openxmlformats.org/officeDocument/2006/relationships/slide" Target="slides/slide8.xml"/><Relationship Id="rId41" Type="http://schemas.openxmlformats.org/officeDocument/2006/relationships/slide" Target="slides/slide29.xml"/><Relationship Id="rId54" Type="http://schemas.openxmlformats.org/officeDocument/2006/relationships/slide" Target="slides/slide42.xml"/><Relationship Id="rId62" Type="http://schemas.openxmlformats.org/officeDocument/2006/relationships/slide" Target="slides/slide50.xml"/><Relationship Id="rId70" Type="http://schemas.openxmlformats.org/officeDocument/2006/relationships/slide" Target="slides/slide58.xml"/><Relationship Id="rId75" Type="http://schemas.openxmlformats.org/officeDocument/2006/relationships/slide" Target="slides/slide63.xml"/><Relationship Id="rId83" Type="http://schemas.openxmlformats.org/officeDocument/2006/relationships/presProps" Target="presProps.xml"/><Relationship Id="rId88"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3.xml"/><Relationship Id="rId23" Type="http://schemas.openxmlformats.org/officeDocument/2006/relationships/slide" Target="slides/slide11.xml"/><Relationship Id="rId28" Type="http://schemas.openxmlformats.org/officeDocument/2006/relationships/slide" Target="slides/slide16.xml"/><Relationship Id="rId36" Type="http://schemas.openxmlformats.org/officeDocument/2006/relationships/slide" Target="slides/slide24.xml"/><Relationship Id="rId49" Type="http://schemas.openxmlformats.org/officeDocument/2006/relationships/slide" Target="slides/slide37.xml"/><Relationship Id="rId57" Type="http://schemas.openxmlformats.org/officeDocument/2006/relationships/slide" Target="slides/slide45.xml"/><Relationship Id="rId10" Type="http://schemas.openxmlformats.org/officeDocument/2006/relationships/slideMaster" Target="slideMasters/slideMaster10.xml"/><Relationship Id="rId31" Type="http://schemas.openxmlformats.org/officeDocument/2006/relationships/slide" Target="slides/slide19.xml"/><Relationship Id="rId44" Type="http://schemas.openxmlformats.org/officeDocument/2006/relationships/slide" Target="slides/slide32.xml"/><Relationship Id="rId52" Type="http://schemas.openxmlformats.org/officeDocument/2006/relationships/slide" Target="slides/slide40.xml"/><Relationship Id="rId60" Type="http://schemas.openxmlformats.org/officeDocument/2006/relationships/slide" Target="slides/slide48.xml"/><Relationship Id="rId65" Type="http://schemas.openxmlformats.org/officeDocument/2006/relationships/slide" Target="slides/slide53.xml"/><Relationship Id="rId73" Type="http://schemas.openxmlformats.org/officeDocument/2006/relationships/slide" Target="slides/slide61.xml"/><Relationship Id="rId78" Type="http://schemas.openxmlformats.org/officeDocument/2006/relationships/slide" Target="slides/slide66.xml"/><Relationship Id="rId81" Type="http://schemas.openxmlformats.org/officeDocument/2006/relationships/slide" Target="slides/slide69.xml"/><Relationship Id="rId86"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 Target="slides/slide1.xml"/><Relationship Id="rId18" Type="http://schemas.openxmlformats.org/officeDocument/2006/relationships/slide" Target="slides/slide6.xml"/><Relationship Id="rId39" Type="http://schemas.openxmlformats.org/officeDocument/2006/relationships/slide" Target="slides/slide27.xml"/><Relationship Id="rId34" Type="http://schemas.openxmlformats.org/officeDocument/2006/relationships/slide" Target="slides/slide22.xml"/><Relationship Id="rId50" Type="http://schemas.openxmlformats.org/officeDocument/2006/relationships/slide" Target="slides/slide38.xml"/><Relationship Id="rId55" Type="http://schemas.openxmlformats.org/officeDocument/2006/relationships/slide" Target="slides/slide43.xml"/><Relationship Id="rId76" Type="http://schemas.openxmlformats.org/officeDocument/2006/relationships/slide" Target="slides/slide64.xml"/><Relationship Id="rId7" Type="http://schemas.openxmlformats.org/officeDocument/2006/relationships/slideMaster" Target="slideMasters/slideMaster7.xml"/><Relationship Id="rId71" Type="http://schemas.openxmlformats.org/officeDocument/2006/relationships/slide" Target="slides/slide59.xml"/><Relationship Id="rId2" Type="http://schemas.openxmlformats.org/officeDocument/2006/relationships/slideMaster" Target="slideMasters/slideMaster2.xml"/><Relationship Id="rId29" Type="http://schemas.openxmlformats.org/officeDocument/2006/relationships/slide" Target="slides/slide17.xml"/><Relationship Id="rId24" Type="http://schemas.openxmlformats.org/officeDocument/2006/relationships/slide" Target="slides/slide12.xml"/><Relationship Id="rId40" Type="http://schemas.openxmlformats.org/officeDocument/2006/relationships/slide" Target="slides/slide28.xml"/><Relationship Id="rId45" Type="http://schemas.openxmlformats.org/officeDocument/2006/relationships/slide" Target="slides/slide33.xml"/><Relationship Id="rId66" Type="http://schemas.openxmlformats.org/officeDocument/2006/relationships/slide" Target="slides/slide54.xml"/><Relationship Id="rId87" Type="http://schemas.microsoft.com/office/2016/11/relationships/changesInfo" Target="changesInfos/changesInfo1.xml"/><Relationship Id="rId61" Type="http://schemas.openxmlformats.org/officeDocument/2006/relationships/slide" Target="slides/slide49.xml"/><Relationship Id="rId82" Type="http://schemas.openxmlformats.org/officeDocument/2006/relationships/slide" Target="slides/slide70.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urabh Lakhanpal" userId="853fc9d06624440f" providerId="LiveId" clId="{F7D5FCB8-EA02-43B3-B6D4-DCF6C90079C5}"/>
    <pc:docChg chg="delSld modSld">
      <pc:chgData name="Saurabh Lakhanpal" userId="853fc9d06624440f" providerId="LiveId" clId="{F7D5FCB8-EA02-43B3-B6D4-DCF6C90079C5}" dt="2024-01-16T00:39:06.500" v="11" actId="2696"/>
      <pc:docMkLst>
        <pc:docMk/>
      </pc:docMkLst>
      <pc:sldChg chg="modSp">
        <pc:chgData name="Saurabh Lakhanpal" userId="853fc9d06624440f" providerId="LiveId" clId="{F7D5FCB8-EA02-43B3-B6D4-DCF6C90079C5}" dt="2024-01-16T00:37:39.195" v="10" actId="20577"/>
        <pc:sldMkLst>
          <pc:docMk/>
          <pc:sldMk cId="3837958326" sldId="256"/>
        </pc:sldMkLst>
        <pc:spChg chg="mod">
          <ac:chgData name="Saurabh Lakhanpal" userId="853fc9d06624440f" providerId="LiveId" clId="{F7D5FCB8-EA02-43B3-B6D4-DCF6C90079C5}" dt="2024-01-16T00:37:39.195" v="10" actId="20577"/>
          <ac:spMkLst>
            <pc:docMk/>
            <pc:sldMk cId="3837958326" sldId="256"/>
            <ac:spMk id="2" creationId="{4C87B798-629B-44A2-B0EF-11DD392924CF}"/>
          </ac:spMkLst>
        </pc:spChg>
      </pc:sldChg>
      <pc:sldChg chg="del">
        <pc:chgData name="Saurabh Lakhanpal" userId="853fc9d06624440f" providerId="LiveId" clId="{F7D5FCB8-EA02-43B3-B6D4-DCF6C90079C5}" dt="2024-01-16T00:39:06.500" v="11" actId="2696"/>
        <pc:sldMkLst>
          <pc:docMk/>
          <pc:sldMk cId="1720857921" sldId="259"/>
        </pc:sldMkLst>
      </pc:sld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33.sv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image" Target="../media/image27.svg"/><Relationship Id="rId1" Type="http://schemas.openxmlformats.org/officeDocument/2006/relationships/image" Target="../media/image26.png"/><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29.svg"/></Relationships>
</file>

<file path=ppt/diagrams/_rels/data10.xml.rels><?xml version="1.0" encoding="UTF-8" standalone="yes"?>
<Relationships xmlns="http://schemas.openxmlformats.org/package/2006/relationships"><Relationship Id="rId8" Type="http://schemas.openxmlformats.org/officeDocument/2006/relationships/image" Target="../media/image148.svg"/><Relationship Id="rId3" Type="http://schemas.openxmlformats.org/officeDocument/2006/relationships/image" Target="../media/image143.png"/><Relationship Id="rId7" Type="http://schemas.openxmlformats.org/officeDocument/2006/relationships/image" Target="../media/image147.png"/><Relationship Id="rId2" Type="http://schemas.openxmlformats.org/officeDocument/2006/relationships/image" Target="../media/image142.svg"/><Relationship Id="rId1" Type="http://schemas.openxmlformats.org/officeDocument/2006/relationships/image" Target="../media/image141.png"/><Relationship Id="rId6" Type="http://schemas.openxmlformats.org/officeDocument/2006/relationships/image" Target="../media/image146.svg"/><Relationship Id="rId5" Type="http://schemas.openxmlformats.org/officeDocument/2006/relationships/image" Target="../media/image145.png"/><Relationship Id="rId4" Type="http://schemas.openxmlformats.org/officeDocument/2006/relationships/image" Target="../media/image144.svg"/></Relationships>
</file>

<file path=ppt/diagrams/_rels/data4.xml.rels><?xml version="1.0" encoding="UTF-8" standalone="yes"?>
<Relationships xmlns="http://schemas.openxmlformats.org/package/2006/relationships"><Relationship Id="rId8" Type="http://schemas.openxmlformats.org/officeDocument/2006/relationships/image" Target="../media/image87.svg"/><Relationship Id="rId3" Type="http://schemas.openxmlformats.org/officeDocument/2006/relationships/image" Target="../media/image84.png"/><Relationship Id="rId7" Type="http://schemas.openxmlformats.org/officeDocument/2006/relationships/image" Target="../media/image86.png"/><Relationship Id="rId2" Type="http://schemas.openxmlformats.org/officeDocument/2006/relationships/image" Target="../media/image83.svg"/><Relationship Id="rId1" Type="http://schemas.openxmlformats.org/officeDocument/2006/relationships/image" Target="../media/image82.png"/><Relationship Id="rId6" Type="http://schemas.openxmlformats.org/officeDocument/2006/relationships/image" Target="../media/image33.svg"/><Relationship Id="rId5" Type="http://schemas.openxmlformats.org/officeDocument/2006/relationships/image" Target="../media/image32.png"/><Relationship Id="rId10" Type="http://schemas.openxmlformats.org/officeDocument/2006/relationships/image" Target="../media/image89.svg"/><Relationship Id="rId4" Type="http://schemas.openxmlformats.org/officeDocument/2006/relationships/image" Target="../media/image85.svg"/><Relationship Id="rId9" Type="http://schemas.openxmlformats.org/officeDocument/2006/relationships/image" Target="../media/image88.png"/></Relationships>
</file>

<file path=ppt/diagrams/_rels/data7.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svg"/><Relationship Id="rId1" Type="http://schemas.openxmlformats.org/officeDocument/2006/relationships/image" Target="../media/image95.png"/><Relationship Id="rId6" Type="http://schemas.openxmlformats.org/officeDocument/2006/relationships/image" Target="../media/image100.svg"/><Relationship Id="rId5" Type="http://schemas.openxmlformats.org/officeDocument/2006/relationships/image" Target="../media/image99.png"/><Relationship Id="rId4" Type="http://schemas.openxmlformats.org/officeDocument/2006/relationships/image" Target="../media/image98.svg"/></Relationships>
</file>

<file path=ppt/diagrams/_rels/data9.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svg"/><Relationship Id="rId1" Type="http://schemas.openxmlformats.org/officeDocument/2006/relationships/image" Target="../media/image137.png"/><Relationship Id="rId4" Type="http://schemas.openxmlformats.org/officeDocument/2006/relationships/image" Target="../media/image140.svg"/></Relationships>
</file>

<file path=ppt/diagrams/_rels/drawing1.xml.rels><?xml version="1.0" encoding="UTF-8" standalone="yes"?>
<Relationships xmlns="http://schemas.openxmlformats.org/package/2006/relationships"><Relationship Id="rId8" Type="http://schemas.openxmlformats.org/officeDocument/2006/relationships/image" Target="../media/image33.sv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image" Target="../media/image27.svg"/><Relationship Id="rId1" Type="http://schemas.openxmlformats.org/officeDocument/2006/relationships/image" Target="../media/image26.png"/><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29.svg"/></Relationships>
</file>

<file path=ppt/diagrams/_rels/drawing10.xml.rels><?xml version="1.0" encoding="UTF-8" standalone="yes"?>
<Relationships xmlns="http://schemas.openxmlformats.org/package/2006/relationships"><Relationship Id="rId8" Type="http://schemas.openxmlformats.org/officeDocument/2006/relationships/image" Target="../media/image148.svg"/><Relationship Id="rId3" Type="http://schemas.openxmlformats.org/officeDocument/2006/relationships/image" Target="../media/image143.png"/><Relationship Id="rId7" Type="http://schemas.openxmlformats.org/officeDocument/2006/relationships/image" Target="../media/image147.png"/><Relationship Id="rId2" Type="http://schemas.openxmlformats.org/officeDocument/2006/relationships/image" Target="../media/image142.svg"/><Relationship Id="rId1" Type="http://schemas.openxmlformats.org/officeDocument/2006/relationships/image" Target="../media/image141.png"/><Relationship Id="rId6" Type="http://schemas.openxmlformats.org/officeDocument/2006/relationships/image" Target="../media/image146.svg"/><Relationship Id="rId5" Type="http://schemas.openxmlformats.org/officeDocument/2006/relationships/image" Target="../media/image145.png"/><Relationship Id="rId4" Type="http://schemas.openxmlformats.org/officeDocument/2006/relationships/image" Target="../media/image144.svg"/></Relationships>
</file>

<file path=ppt/diagrams/_rels/drawing4.xml.rels><?xml version="1.0" encoding="UTF-8" standalone="yes"?>
<Relationships xmlns="http://schemas.openxmlformats.org/package/2006/relationships"><Relationship Id="rId8" Type="http://schemas.openxmlformats.org/officeDocument/2006/relationships/image" Target="../media/image87.svg"/><Relationship Id="rId3" Type="http://schemas.openxmlformats.org/officeDocument/2006/relationships/image" Target="../media/image84.png"/><Relationship Id="rId7" Type="http://schemas.openxmlformats.org/officeDocument/2006/relationships/image" Target="../media/image86.png"/><Relationship Id="rId2" Type="http://schemas.openxmlformats.org/officeDocument/2006/relationships/image" Target="../media/image83.svg"/><Relationship Id="rId1" Type="http://schemas.openxmlformats.org/officeDocument/2006/relationships/image" Target="../media/image82.png"/><Relationship Id="rId6" Type="http://schemas.openxmlformats.org/officeDocument/2006/relationships/image" Target="../media/image33.svg"/><Relationship Id="rId5" Type="http://schemas.openxmlformats.org/officeDocument/2006/relationships/image" Target="../media/image32.png"/><Relationship Id="rId10" Type="http://schemas.openxmlformats.org/officeDocument/2006/relationships/image" Target="../media/image89.svg"/><Relationship Id="rId4" Type="http://schemas.openxmlformats.org/officeDocument/2006/relationships/image" Target="../media/image85.svg"/><Relationship Id="rId9" Type="http://schemas.openxmlformats.org/officeDocument/2006/relationships/image" Target="../media/image88.png"/></Relationships>
</file>

<file path=ppt/diagrams/_rels/drawing7.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svg"/><Relationship Id="rId1" Type="http://schemas.openxmlformats.org/officeDocument/2006/relationships/image" Target="../media/image95.png"/><Relationship Id="rId6" Type="http://schemas.openxmlformats.org/officeDocument/2006/relationships/image" Target="../media/image100.svg"/><Relationship Id="rId5" Type="http://schemas.openxmlformats.org/officeDocument/2006/relationships/image" Target="../media/image99.png"/><Relationship Id="rId4" Type="http://schemas.openxmlformats.org/officeDocument/2006/relationships/image" Target="../media/image98.svg"/></Relationships>
</file>

<file path=ppt/diagrams/_rels/drawing9.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svg"/><Relationship Id="rId1" Type="http://schemas.openxmlformats.org/officeDocument/2006/relationships/image" Target="../media/image137.png"/><Relationship Id="rId4" Type="http://schemas.openxmlformats.org/officeDocument/2006/relationships/image" Target="../media/image140.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data1.xml><?xml version="1.0" encoding="utf-8"?>
<dgm:dataModel xmlns:dgm="http://schemas.openxmlformats.org/drawingml/2006/diagram" xmlns:a="http://schemas.openxmlformats.org/drawingml/2006/main">
  <dgm:ptLst>
    <dgm:pt modelId="{FDD40483-C59E-45D6-9212-68C744296301}"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19D35F32-A070-4F0F-9D32-EBC6BAD95632}">
      <dgm:prSet/>
      <dgm:spPr/>
      <dgm:t>
        <a:bodyPr/>
        <a:lstStyle/>
        <a:p>
          <a:pPr>
            <a:lnSpc>
              <a:spcPct val="100000"/>
            </a:lnSpc>
          </a:pPr>
          <a:r>
            <a:rPr lang="en-IN"/>
            <a:t>The given project asks us to apply Risk Analytics by analysing the data given for bank loan.</a:t>
          </a:r>
          <a:endParaRPr lang="en-US"/>
        </a:p>
      </dgm:t>
    </dgm:pt>
    <dgm:pt modelId="{3BC2D005-9F60-4210-BC16-08B23778B591}" type="parTrans" cxnId="{ABAF8235-60C1-4DE4-82C8-D93A17E31D3B}">
      <dgm:prSet/>
      <dgm:spPr/>
      <dgm:t>
        <a:bodyPr/>
        <a:lstStyle/>
        <a:p>
          <a:endParaRPr lang="en-US"/>
        </a:p>
      </dgm:t>
    </dgm:pt>
    <dgm:pt modelId="{E6DE4603-21E0-40D6-A769-576D27367A63}" type="sibTrans" cxnId="{ABAF8235-60C1-4DE4-82C8-D93A17E31D3B}">
      <dgm:prSet/>
      <dgm:spPr/>
      <dgm:t>
        <a:bodyPr/>
        <a:lstStyle/>
        <a:p>
          <a:pPr>
            <a:lnSpc>
              <a:spcPct val="100000"/>
            </a:lnSpc>
          </a:pPr>
          <a:endParaRPr lang="en-US"/>
        </a:p>
      </dgm:t>
    </dgm:pt>
    <dgm:pt modelId="{ED51D842-95B8-4693-B1FF-AC68D52617ED}">
      <dgm:prSet/>
      <dgm:spPr/>
      <dgm:t>
        <a:bodyPr/>
        <a:lstStyle/>
        <a:p>
          <a:pPr>
            <a:lnSpc>
              <a:spcPct val="100000"/>
            </a:lnSpc>
          </a:pPr>
          <a:r>
            <a:rPr lang="en-IN"/>
            <a:t>The project expects us to perform Exploratory Data Analysis to understand how consumer attribute which influence the tendency to default.</a:t>
          </a:r>
          <a:endParaRPr lang="en-US"/>
        </a:p>
      </dgm:t>
    </dgm:pt>
    <dgm:pt modelId="{C9060821-6F0B-4713-826F-D5696B2D7E2D}" type="parTrans" cxnId="{A4C90A6E-B5A2-4B38-A397-5E6AACB93178}">
      <dgm:prSet/>
      <dgm:spPr/>
      <dgm:t>
        <a:bodyPr/>
        <a:lstStyle/>
        <a:p>
          <a:endParaRPr lang="en-US"/>
        </a:p>
      </dgm:t>
    </dgm:pt>
    <dgm:pt modelId="{FA1C1852-EFC1-4142-B101-179C56560D52}" type="sibTrans" cxnId="{A4C90A6E-B5A2-4B38-A397-5E6AACB93178}">
      <dgm:prSet/>
      <dgm:spPr/>
      <dgm:t>
        <a:bodyPr/>
        <a:lstStyle/>
        <a:p>
          <a:pPr>
            <a:lnSpc>
              <a:spcPct val="100000"/>
            </a:lnSpc>
          </a:pPr>
          <a:endParaRPr lang="en-US"/>
        </a:p>
      </dgm:t>
    </dgm:pt>
    <dgm:pt modelId="{4843F146-0D7C-416E-BF1B-36B99F3F423A}">
      <dgm:prSet/>
      <dgm:spPr/>
      <dgm:t>
        <a:bodyPr/>
        <a:lstStyle/>
        <a:p>
          <a:pPr>
            <a:lnSpc>
              <a:spcPct val="100000"/>
            </a:lnSpc>
          </a:pPr>
          <a:r>
            <a:rPr lang="en-IN"/>
            <a:t>By EDA we will identify patterns of loan default and the driving factors which leads to these defaults. For this which has strong indicators of default are found.</a:t>
          </a:r>
          <a:endParaRPr lang="en-US"/>
        </a:p>
      </dgm:t>
    </dgm:pt>
    <dgm:pt modelId="{92BCAA1D-F00B-426F-A391-AFEBE2BD2142}" type="parTrans" cxnId="{447889F2-E6C8-433F-9403-AFE95EB23B02}">
      <dgm:prSet/>
      <dgm:spPr/>
      <dgm:t>
        <a:bodyPr/>
        <a:lstStyle/>
        <a:p>
          <a:endParaRPr lang="en-US"/>
        </a:p>
      </dgm:t>
    </dgm:pt>
    <dgm:pt modelId="{D5F311C7-8BC4-43C3-B2D3-8D5A0FBEFC4B}" type="sibTrans" cxnId="{447889F2-E6C8-433F-9403-AFE95EB23B02}">
      <dgm:prSet/>
      <dgm:spPr/>
      <dgm:t>
        <a:bodyPr/>
        <a:lstStyle/>
        <a:p>
          <a:pPr>
            <a:lnSpc>
              <a:spcPct val="100000"/>
            </a:lnSpc>
          </a:pPr>
          <a:endParaRPr lang="en-US"/>
        </a:p>
      </dgm:t>
    </dgm:pt>
    <dgm:pt modelId="{9A442E4A-80F7-47CA-B244-A18E075A3877}">
      <dgm:prSet/>
      <dgm:spPr/>
      <dgm:t>
        <a:bodyPr/>
        <a:lstStyle/>
        <a:p>
          <a:pPr>
            <a:lnSpc>
              <a:spcPct val="100000"/>
            </a:lnSpc>
          </a:pPr>
          <a:r>
            <a:rPr lang="en-IN"/>
            <a:t>We are expected to manage missing data, identify outliers, report any data imbalance, explain the result of univariate,segmented univariate, bivariate analysis and determine the top 10 correlation for the client with payment difficulties and all other cases.</a:t>
          </a:r>
          <a:endParaRPr lang="en-US"/>
        </a:p>
      </dgm:t>
    </dgm:pt>
    <dgm:pt modelId="{DAA9C556-BC6E-4022-87D8-A7903678F715}" type="parTrans" cxnId="{0238E724-9EF3-456F-99D0-8FBABA1F9CB8}">
      <dgm:prSet/>
      <dgm:spPr/>
      <dgm:t>
        <a:bodyPr/>
        <a:lstStyle/>
        <a:p>
          <a:endParaRPr lang="en-US"/>
        </a:p>
      </dgm:t>
    </dgm:pt>
    <dgm:pt modelId="{41D5CD09-A891-45CA-8E87-9AB24189D5AF}" type="sibTrans" cxnId="{0238E724-9EF3-456F-99D0-8FBABA1F9CB8}">
      <dgm:prSet/>
      <dgm:spPr/>
      <dgm:t>
        <a:bodyPr/>
        <a:lstStyle/>
        <a:p>
          <a:endParaRPr lang="en-US"/>
        </a:p>
      </dgm:t>
    </dgm:pt>
    <dgm:pt modelId="{0CD0BCC1-F2CC-4597-BC32-F6CB1760561D}" type="pres">
      <dgm:prSet presAssocID="{FDD40483-C59E-45D6-9212-68C744296301}" presName="root" presStyleCnt="0">
        <dgm:presLayoutVars>
          <dgm:dir/>
          <dgm:resizeHandles val="exact"/>
        </dgm:presLayoutVars>
      </dgm:prSet>
      <dgm:spPr/>
    </dgm:pt>
    <dgm:pt modelId="{241FB13A-F73E-4E15-8A92-E4AC66A73B83}" type="pres">
      <dgm:prSet presAssocID="{FDD40483-C59E-45D6-9212-68C744296301}" presName="container" presStyleCnt="0">
        <dgm:presLayoutVars>
          <dgm:dir/>
          <dgm:resizeHandles val="exact"/>
        </dgm:presLayoutVars>
      </dgm:prSet>
      <dgm:spPr/>
    </dgm:pt>
    <dgm:pt modelId="{B95B4C91-3024-4C27-8AC8-080207F6ABC3}" type="pres">
      <dgm:prSet presAssocID="{19D35F32-A070-4F0F-9D32-EBC6BAD95632}" presName="compNode" presStyleCnt="0"/>
      <dgm:spPr/>
    </dgm:pt>
    <dgm:pt modelId="{CA511EBA-2D4C-4BA6-8B61-AD5BC687BDB0}" type="pres">
      <dgm:prSet presAssocID="{19D35F32-A070-4F0F-9D32-EBC6BAD95632}" presName="iconBgRect" presStyleLbl="bgShp" presStyleIdx="0" presStyleCnt="4"/>
      <dgm:spPr/>
    </dgm:pt>
    <dgm:pt modelId="{B814CE20-8736-4380-A93D-35412EE8611D}" type="pres">
      <dgm:prSet presAssocID="{19D35F32-A070-4F0F-9D32-EBC6BAD95632}"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Bank"/>
        </a:ext>
      </dgm:extLst>
    </dgm:pt>
    <dgm:pt modelId="{3792BCD3-2647-4AB7-A496-B966EBFBFB00}" type="pres">
      <dgm:prSet presAssocID="{19D35F32-A070-4F0F-9D32-EBC6BAD95632}" presName="spaceRect" presStyleCnt="0"/>
      <dgm:spPr/>
    </dgm:pt>
    <dgm:pt modelId="{94F0F90D-6F29-4F4A-9B8A-1FCEF33EC40C}" type="pres">
      <dgm:prSet presAssocID="{19D35F32-A070-4F0F-9D32-EBC6BAD95632}" presName="textRect" presStyleLbl="revTx" presStyleIdx="0" presStyleCnt="4">
        <dgm:presLayoutVars>
          <dgm:chMax val="1"/>
          <dgm:chPref val="1"/>
        </dgm:presLayoutVars>
      </dgm:prSet>
      <dgm:spPr/>
    </dgm:pt>
    <dgm:pt modelId="{73575676-5C43-45E3-BB2F-D71C8EFD354C}" type="pres">
      <dgm:prSet presAssocID="{E6DE4603-21E0-40D6-A769-576D27367A63}" presName="sibTrans" presStyleLbl="sibTrans2D1" presStyleIdx="0" presStyleCnt="0"/>
      <dgm:spPr/>
    </dgm:pt>
    <dgm:pt modelId="{DEBEC603-B36C-43AD-A20B-3B93525FFBDD}" type="pres">
      <dgm:prSet presAssocID="{ED51D842-95B8-4693-B1FF-AC68D52617ED}" presName="compNode" presStyleCnt="0"/>
      <dgm:spPr/>
    </dgm:pt>
    <dgm:pt modelId="{1EF47D4E-90EF-4F44-9045-7F351E2A45A8}" type="pres">
      <dgm:prSet presAssocID="{ED51D842-95B8-4693-B1FF-AC68D52617ED}" presName="iconBgRect" presStyleLbl="bgShp" presStyleIdx="1" presStyleCnt="4"/>
      <dgm:spPr/>
    </dgm:pt>
    <dgm:pt modelId="{94EA5A45-8C31-46E2-834E-11B7ED9A510D}" type="pres">
      <dgm:prSet presAssocID="{ED51D842-95B8-4693-B1FF-AC68D52617ED}"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Head with Gears"/>
        </a:ext>
      </dgm:extLst>
    </dgm:pt>
    <dgm:pt modelId="{DA1B0104-48F0-4E4A-AAF7-6CC275D21FA8}" type="pres">
      <dgm:prSet presAssocID="{ED51D842-95B8-4693-B1FF-AC68D52617ED}" presName="spaceRect" presStyleCnt="0"/>
      <dgm:spPr/>
    </dgm:pt>
    <dgm:pt modelId="{AAD8B240-B414-411D-B325-03574A2C2AFC}" type="pres">
      <dgm:prSet presAssocID="{ED51D842-95B8-4693-B1FF-AC68D52617ED}" presName="textRect" presStyleLbl="revTx" presStyleIdx="1" presStyleCnt="4">
        <dgm:presLayoutVars>
          <dgm:chMax val="1"/>
          <dgm:chPref val="1"/>
        </dgm:presLayoutVars>
      </dgm:prSet>
      <dgm:spPr/>
    </dgm:pt>
    <dgm:pt modelId="{956AA1A5-8DB8-4210-85A1-7DD22C6937A6}" type="pres">
      <dgm:prSet presAssocID="{FA1C1852-EFC1-4142-B101-179C56560D52}" presName="sibTrans" presStyleLbl="sibTrans2D1" presStyleIdx="0" presStyleCnt="0"/>
      <dgm:spPr/>
    </dgm:pt>
    <dgm:pt modelId="{57FD8205-CF13-49DE-A778-3D820C272DB3}" type="pres">
      <dgm:prSet presAssocID="{4843F146-0D7C-416E-BF1B-36B99F3F423A}" presName="compNode" presStyleCnt="0"/>
      <dgm:spPr/>
    </dgm:pt>
    <dgm:pt modelId="{0594DFBF-4927-40E3-A2A9-A8E8D5434641}" type="pres">
      <dgm:prSet presAssocID="{4843F146-0D7C-416E-BF1B-36B99F3F423A}" presName="iconBgRect" presStyleLbl="bgShp" presStyleIdx="2" presStyleCnt="4"/>
      <dgm:spPr/>
    </dgm:pt>
    <dgm:pt modelId="{03B26DD0-1295-45A2-857A-25593ACD9627}" type="pres">
      <dgm:prSet presAssocID="{4843F146-0D7C-416E-BF1B-36B99F3F423A}"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Upward trend"/>
        </a:ext>
      </dgm:extLst>
    </dgm:pt>
    <dgm:pt modelId="{555CD9AB-3919-4B4A-A184-C1262EF9C0CA}" type="pres">
      <dgm:prSet presAssocID="{4843F146-0D7C-416E-BF1B-36B99F3F423A}" presName="spaceRect" presStyleCnt="0"/>
      <dgm:spPr/>
    </dgm:pt>
    <dgm:pt modelId="{DE6DD202-EB58-4AF8-B516-5BE0D4DE1E23}" type="pres">
      <dgm:prSet presAssocID="{4843F146-0D7C-416E-BF1B-36B99F3F423A}" presName="textRect" presStyleLbl="revTx" presStyleIdx="2" presStyleCnt="4">
        <dgm:presLayoutVars>
          <dgm:chMax val="1"/>
          <dgm:chPref val="1"/>
        </dgm:presLayoutVars>
      </dgm:prSet>
      <dgm:spPr/>
    </dgm:pt>
    <dgm:pt modelId="{60BF8876-1AB2-4AD8-97C3-8267285B29CF}" type="pres">
      <dgm:prSet presAssocID="{D5F311C7-8BC4-43C3-B2D3-8D5A0FBEFC4B}" presName="sibTrans" presStyleLbl="sibTrans2D1" presStyleIdx="0" presStyleCnt="0"/>
      <dgm:spPr/>
    </dgm:pt>
    <dgm:pt modelId="{20A8DF85-A6C6-414D-9CC0-0F1F4DE24F59}" type="pres">
      <dgm:prSet presAssocID="{9A442E4A-80F7-47CA-B244-A18E075A3877}" presName="compNode" presStyleCnt="0"/>
      <dgm:spPr/>
    </dgm:pt>
    <dgm:pt modelId="{A25AEB50-851E-4009-BB60-676F99BF33F6}" type="pres">
      <dgm:prSet presAssocID="{9A442E4A-80F7-47CA-B244-A18E075A3877}" presName="iconBgRect" presStyleLbl="bgShp" presStyleIdx="3" presStyleCnt="4"/>
      <dgm:spPr/>
    </dgm:pt>
    <dgm:pt modelId="{79B2A577-18F2-423F-9293-7E18B9E0F87B}" type="pres">
      <dgm:prSet presAssocID="{9A442E4A-80F7-47CA-B244-A18E075A3877}"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Statistics"/>
        </a:ext>
      </dgm:extLst>
    </dgm:pt>
    <dgm:pt modelId="{F8A6503F-8932-4209-8709-3883DA02AE80}" type="pres">
      <dgm:prSet presAssocID="{9A442E4A-80F7-47CA-B244-A18E075A3877}" presName="spaceRect" presStyleCnt="0"/>
      <dgm:spPr/>
    </dgm:pt>
    <dgm:pt modelId="{8533ED3D-12A5-4D82-92AB-E91A5FC42A65}" type="pres">
      <dgm:prSet presAssocID="{9A442E4A-80F7-47CA-B244-A18E075A3877}" presName="textRect" presStyleLbl="revTx" presStyleIdx="3" presStyleCnt="4">
        <dgm:presLayoutVars>
          <dgm:chMax val="1"/>
          <dgm:chPref val="1"/>
        </dgm:presLayoutVars>
      </dgm:prSet>
      <dgm:spPr/>
    </dgm:pt>
  </dgm:ptLst>
  <dgm:cxnLst>
    <dgm:cxn modelId="{59ADBA0D-D945-43B5-813A-E8E417DD3DA2}" type="presOf" srcId="{D5F311C7-8BC4-43C3-B2D3-8D5A0FBEFC4B}" destId="{60BF8876-1AB2-4AD8-97C3-8267285B29CF}" srcOrd="0" destOrd="0" presId="urn:microsoft.com/office/officeart/2018/2/layout/IconCircleList"/>
    <dgm:cxn modelId="{F90A6C1D-13C3-4714-BC43-7BEE4D559753}" type="presOf" srcId="{ED51D842-95B8-4693-B1FF-AC68D52617ED}" destId="{AAD8B240-B414-411D-B325-03574A2C2AFC}" srcOrd="0" destOrd="0" presId="urn:microsoft.com/office/officeart/2018/2/layout/IconCircleList"/>
    <dgm:cxn modelId="{0238E724-9EF3-456F-99D0-8FBABA1F9CB8}" srcId="{FDD40483-C59E-45D6-9212-68C744296301}" destId="{9A442E4A-80F7-47CA-B244-A18E075A3877}" srcOrd="3" destOrd="0" parTransId="{DAA9C556-BC6E-4022-87D8-A7903678F715}" sibTransId="{41D5CD09-A891-45CA-8E87-9AB24189D5AF}"/>
    <dgm:cxn modelId="{6AF0372E-63B1-438B-8829-4E8A5CA58EA6}" type="presOf" srcId="{FA1C1852-EFC1-4142-B101-179C56560D52}" destId="{956AA1A5-8DB8-4210-85A1-7DD22C6937A6}" srcOrd="0" destOrd="0" presId="urn:microsoft.com/office/officeart/2018/2/layout/IconCircleList"/>
    <dgm:cxn modelId="{ABAF8235-60C1-4DE4-82C8-D93A17E31D3B}" srcId="{FDD40483-C59E-45D6-9212-68C744296301}" destId="{19D35F32-A070-4F0F-9D32-EBC6BAD95632}" srcOrd="0" destOrd="0" parTransId="{3BC2D005-9F60-4210-BC16-08B23778B591}" sibTransId="{E6DE4603-21E0-40D6-A769-576D27367A63}"/>
    <dgm:cxn modelId="{759FB64A-BDC4-42EE-821D-C28810BC8862}" type="presOf" srcId="{4843F146-0D7C-416E-BF1B-36B99F3F423A}" destId="{DE6DD202-EB58-4AF8-B516-5BE0D4DE1E23}" srcOrd="0" destOrd="0" presId="urn:microsoft.com/office/officeart/2018/2/layout/IconCircleList"/>
    <dgm:cxn modelId="{A4C90A6E-B5A2-4B38-A397-5E6AACB93178}" srcId="{FDD40483-C59E-45D6-9212-68C744296301}" destId="{ED51D842-95B8-4693-B1FF-AC68D52617ED}" srcOrd="1" destOrd="0" parTransId="{C9060821-6F0B-4713-826F-D5696B2D7E2D}" sibTransId="{FA1C1852-EFC1-4142-B101-179C56560D52}"/>
    <dgm:cxn modelId="{481F0177-4DB6-4BD2-94C3-B56F7CE47B3F}" type="presOf" srcId="{9A442E4A-80F7-47CA-B244-A18E075A3877}" destId="{8533ED3D-12A5-4D82-92AB-E91A5FC42A65}" srcOrd="0" destOrd="0" presId="urn:microsoft.com/office/officeart/2018/2/layout/IconCircleList"/>
    <dgm:cxn modelId="{8941D1A1-1377-4C88-A733-11764C3C48A6}" type="presOf" srcId="{E6DE4603-21E0-40D6-A769-576D27367A63}" destId="{73575676-5C43-45E3-BB2F-D71C8EFD354C}" srcOrd="0" destOrd="0" presId="urn:microsoft.com/office/officeart/2018/2/layout/IconCircleList"/>
    <dgm:cxn modelId="{EE025FAF-603C-4D8E-8ABD-BD6D635434DB}" type="presOf" srcId="{19D35F32-A070-4F0F-9D32-EBC6BAD95632}" destId="{94F0F90D-6F29-4F4A-9B8A-1FCEF33EC40C}" srcOrd="0" destOrd="0" presId="urn:microsoft.com/office/officeart/2018/2/layout/IconCircleList"/>
    <dgm:cxn modelId="{447889F2-E6C8-433F-9403-AFE95EB23B02}" srcId="{FDD40483-C59E-45D6-9212-68C744296301}" destId="{4843F146-0D7C-416E-BF1B-36B99F3F423A}" srcOrd="2" destOrd="0" parTransId="{92BCAA1D-F00B-426F-A391-AFEBE2BD2142}" sibTransId="{D5F311C7-8BC4-43C3-B2D3-8D5A0FBEFC4B}"/>
    <dgm:cxn modelId="{8CDA19F3-FBCC-4F4C-A6E9-0AA88A30B838}" type="presOf" srcId="{FDD40483-C59E-45D6-9212-68C744296301}" destId="{0CD0BCC1-F2CC-4597-BC32-F6CB1760561D}" srcOrd="0" destOrd="0" presId="urn:microsoft.com/office/officeart/2018/2/layout/IconCircleList"/>
    <dgm:cxn modelId="{5FA74FBE-5B63-4DEC-9342-83C7EE318D7E}" type="presParOf" srcId="{0CD0BCC1-F2CC-4597-BC32-F6CB1760561D}" destId="{241FB13A-F73E-4E15-8A92-E4AC66A73B83}" srcOrd="0" destOrd="0" presId="urn:microsoft.com/office/officeart/2018/2/layout/IconCircleList"/>
    <dgm:cxn modelId="{441417EB-4004-4424-BEA7-93B0F8300F69}" type="presParOf" srcId="{241FB13A-F73E-4E15-8A92-E4AC66A73B83}" destId="{B95B4C91-3024-4C27-8AC8-080207F6ABC3}" srcOrd="0" destOrd="0" presId="urn:microsoft.com/office/officeart/2018/2/layout/IconCircleList"/>
    <dgm:cxn modelId="{086FBE67-7248-4844-9ABC-AB51BDF67F2F}" type="presParOf" srcId="{B95B4C91-3024-4C27-8AC8-080207F6ABC3}" destId="{CA511EBA-2D4C-4BA6-8B61-AD5BC687BDB0}" srcOrd="0" destOrd="0" presId="urn:microsoft.com/office/officeart/2018/2/layout/IconCircleList"/>
    <dgm:cxn modelId="{EB9F5BF3-950E-42E7-9BCA-2B2D0C138E6F}" type="presParOf" srcId="{B95B4C91-3024-4C27-8AC8-080207F6ABC3}" destId="{B814CE20-8736-4380-A93D-35412EE8611D}" srcOrd="1" destOrd="0" presId="urn:microsoft.com/office/officeart/2018/2/layout/IconCircleList"/>
    <dgm:cxn modelId="{A60C36F0-6984-4DBB-83D6-F2F4BC9E0B1A}" type="presParOf" srcId="{B95B4C91-3024-4C27-8AC8-080207F6ABC3}" destId="{3792BCD3-2647-4AB7-A496-B966EBFBFB00}" srcOrd="2" destOrd="0" presId="urn:microsoft.com/office/officeart/2018/2/layout/IconCircleList"/>
    <dgm:cxn modelId="{5C3BE374-5567-4087-B97F-F7189B26F46A}" type="presParOf" srcId="{B95B4C91-3024-4C27-8AC8-080207F6ABC3}" destId="{94F0F90D-6F29-4F4A-9B8A-1FCEF33EC40C}" srcOrd="3" destOrd="0" presId="urn:microsoft.com/office/officeart/2018/2/layout/IconCircleList"/>
    <dgm:cxn modelId="{F5FB1719-094E-43A7-AD3E-3CC582E77271}" type="presParOf" srcId="{241FB13A-F73E-4E15-8A92-E4AC66A73B83}" destId="{73575676-5C43-45E3-BB2F-D71C8EFD354C}" srcOrd="1" destOrd="0" presId="urn:microsoft.com/office/officeart/2018/2/layout/IconCircleList"/>
    <dgm:cxn modelId="{4F129D9A-1AAD-4225-AA10-298024238A74}" type="presParOf" srcId="{241FB13A-F73E-4E15-8A92-E4AC66A73B83}" destId="{DEBEC603-B36C-43AD-A20B-3B93525FFBDD}" srcOrd="2" destOrd="0" presId="urn:microsoft.com/office/officeart/2018/2/layout/IconCircleList"/>
    <dgm:cxn modelId="{7F362295-0271-4C25-A8A2-47461176E6D7}" type="presParOf" srcId="{DEBEC603-B36C-43AD-A20B-3B93525FFBDD}" destId="{1EF47D4E-90EF-4F44-9045-7F351E2A45A8}" srcOrd="0" destOrd="0" presId="urn:microsoft.com/office/officeart/2018/2/layout/IconCircleList"/>
    <dgm:cxn modelId="{8E73F443-AA31-4101-8529-6D13303562A8}" type="presParOf" srcId="{DEBEC603-B36C-43AD-A20B-3B93525FFBDD}" destId="{94EA5A45-8C31-46E2-834E-11B7ED9A510D}" srcOrd="1" destOrd="0" presId="urn:microsoft.com/office/officeart/2018/2/layout/IconCircleList"/>
    <dgm:cxn modelId="{3539971E-6CB7-433E-9335-A9E276109162}" type="presParOf" srcId="{DEBEC603-B36C-43AD-A20B-3B93525FFBDD}" destId="{DA1B0104-48F0-4E4A-AAF7-6CC275D21FA8}" srcOrd="2" destOrd="0" presId="urn:microsoft.com/office/officeart/2018/2/layout/IconCircleList"/>
    <dgm:cxn modelId="{F99B1476-861B-49B5-97DE-C98A836DA0BD}" type="presParOf" srcId="{DEBEC603-B36C-43AD-A20B-3B93525FFBDD}" destId="{AAD8B240-B414-411D-B325-03574A2C2AFC}" srcOrd="3" destOrd="0" presId="urn:microsoft.com/office/officeart/2018/2/layout/IconCircleList"/>
    <dgm:cxn modelId="{3CB77F1F-834D-4835-86FF-410E982B1086}" type="presParOf" srcId="{241FB13A-F73E-4E15-8A92-E4AC66A73B83}" destId="{956AA1A5-8DB8-4210-85A1-7DD22C6937A6}" srcOrd="3" destOrd="0" presId="urn:microsoft.com/office/officeart/2018/2/layout/IconCircleList"/>
    <dgm:cxn modelId="{EC1E1700-4E31-4F58-B7E7-5C31B4151F24}" type="presParOf" srcId="{241FB13A-F73E-4E15-8A92-E4AC66A73B83}" destId="{57FD8205-CF13-49DE-A778-3D820C272DB3}" srcOrd="4" destOrd="0" presId="urn:microsoft.com/office/officeart/2018/2/layout/IconCircleList"/>
    <dgm:cxn modelId="{F25AE924-EAF8-4B78-9801-4EF0C2224245}" type="presParOf" srcId="{57FD8205-CF13-49DE-A778-3D820C272DB3}" destId="{0594DFBF-4927-40E3-A2A9-A8E8D5434641}" srcOrd="0" destOrd="0" presId="urn:microsoft.com/office/officeart/2018/2/layout/IconCircleList"/>
    <dgm:cxn modelId="{82BEA764-CD20-4CD2-9880-486DCFBBEEDC}" type="presParOf" srcId="{57FD8205-CF13-49DE-A778-3D820C272DB3}" destId="{03B26DD0-1295-45A2-857A-25593ACD9627}" srcOrd="1" destOrd="0" presId="urn:microsoft.com/office/officeart/2018/2/layout/IconCircleList"/>
    <dgm:cxn modelId="{DE81A4C6-EE8D-4043-8F9A-1C8E343F118A}" type="presParOf" srcId="{57FD8205-CF13-49DE-A778-3D820C272DB3}" destId="{555CD9AB-3919-4B4A-A184-C1262EF9C0CA}" srcOrd="2" destOrd="0" presId="urn:microsoft.com/office/officeart/2018/2/layout/IconCircleList"/>
    <dgm:cxn modelId="{789A672E-CFBF-4C27-AED9-1B490E04E18F}" type="presParOf" srcId="{57FD8205-CF13-49DE-A778-3D820C272DB3}" destId="{DE6DD202-EB58-4AF8-B516-5BE0D4DE1E23}" srcOrd="3" destOrd="0" presId="urn:microsoft.com/office/officeart/2018/2/layout/IconCircleList"/>
    <dgm:cxn modelId="{B7C77A25-D3E3-4206-9CFE-2836BE59B731}" type="presParOf" srcId="{241FB13A-F73E-4E15-8A92-E4AC66A73B83}" destId="{60BF8876-1AB2-4AD8-97C3-8267285B29CF}" srcOrd="5" destOrd="0" presId="urn:microsoft.com/office/officeart/2018/2/layout/IconCircleList"/>
    <dgm:cxn modelId="{CE67B1F1-3D48-4E08-863B-6FDFC1BBEFF5}" type="presParOf" srcId="{241FB13A-F73E-4E15-8A92-E4AC66A73B83}" destId="{20A8DF85-A6C6-414D-9CC0-0F1F4DE24F59}" srcOrd="6" destOrd="0" presId="urn:microsoft.com/office/officeart/2018/2/layout/IconCircleList"/>
    <dgm:cxn modelId="{73D9BC6D-5368-4F2C-B520-64EF93B06859}" type="presParOf" srcId="{20A8DF85-A6C6-414D-9CC0-0F1F4DE24F59}" destId="{A25AEB50-851E-4009-BB60-676F99BF33F6}" srcOrd="0" destOrd="0" presId="urn:microsoft.com/office/officeart/2018/2/layout/IconCircleList"/>
    <dgm:cxn modelId="{D79AE712-3503-492B-8407-65F45EB06260}" type="presParOf" srcId="{20A8DF85-A6C6-414D-9CC0-0F1F4DE24F59}" destId="{79B2A577-18F2-423F-9293-7E18B9E0F87B}" srcOrd="1" destOrd="0" presId="urn:microsoft.com/office/officeart/2018/2/layout/IconCircleList"/>
    <dgm:cxn modelId="{52147622-793D-402D-856A-640FFC214710}" type="presParOf" srcId="{20A8DF85-A6C6-414D-9CC0-0F1F4DE24F59}" destId="{F8A6503F-8932-4209-8709-3883DA02AE80}" srcOrd="2" destOrd="0" presId="urn:microsoft.com/office/officeart/2018/2/layout/IconCircleList"/>
    <dgm:cxn modelId="{21AEBEA9-968B-4900-AD89-EF6CCAAA62F9}" type="presParOf" srcId="{20A8DF85-A6C6-414D-9CC0-0F1F4DE24F59}" destId="{8533ED3D-12A5-4D82-92AB-E91A5FC42A65}"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AE1BDEA0-761A-49DD-85DA-AE5FF68F9466}"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5D319F60-094D-4156-A647-A4CFBA3C97C2}">
      <dgm:prSet/>
      <dgm:spPr/>
      <dgm:t>
        <a:bodyPr/>
        <a:lstStyle/>
        <a:p>
          <a:r>
            <a:rPr lang="en-IN" b="1"/>
            <a:t>The project helped in strengthening ability to use python for data analysis.</a:t>
          </a:r>
          <a:endParaRPr lang="en-US"/>
        </a:p>
      </dgm:t>
    </dgm:pt>
    <dgm:pt modelId="{A4E3FE13-3BA5-49AA-B284-884001FD3A73}" type="parTrans" cxnId="{F1C87196-B8A5-43DE-AA43-55103761FF0F}">
      <dgm:prSet/>
      <dgm:spPr/>
      <dgm:t>
        <a:bodyPr/>
        <a:lstStyle/>
        <a:p>
          <a:endParaRPr lang="en-US"/>
        </a:p>
      </dgm:t>
    </dgm:pt>
    <dgm:pt modelId="{EE4D186B-57CF-4365-BD0B-22600AA4CEC5}" type="sibTrans" cxnId="{F1C87196-B8A5-43DE-AA43-55103761FF0F}">
      <dgm:prSet/>
      <dgm:spPr/>
      <dgm:t>
        <a:bodyPr/>
        <a:lstStyle/>
        <a:p>
          <a:endParaRPr lang="en-US"/>
        </a:p>
      </dgm:t>
    </dgm:pt>
    <dgm:pt modelId="{99173DAD-7BF8-4BD5-AD3F-F7C84FB387E2}">
      <dgm:prSet/>
      <dgm:spPr/>
      <dgm:t>
        <a:bodyPr/>
        <a:lstStyle/>
        <a:p>
          <a:r>
            <a:rPr lang="en-IN" b="1"/>
            <a:t>Due to the detailed nature of the project multiple rows and columns, the project helped strengthen the usage of pandas, NumPy, matplotlib and seaborn libraires.</a:t>
          </a:r>
          <a:endParaRPr lang="en-US"/>
        </a:p>
      </dgm:t>
    </dgm:pt>
    <dgm:pt modelId="{A5B92D95-C5C5-4ACD-8336-432A6904B718}" type="parTrans" cxnId="{F5C0E05C-5ADC-4D88-9808-E8242910ACBE}">
      <dgm:prSet/>
      <dgm:spPr/>
      <dgm:t>
        <a:bodyPr/>
        <a:lstStyle/>
        <a:p>
          <a:endParaRPr lang="en-US"/>
        </a:p>
      </dgm:t>
    </dgm:pt>
    <dgm:pt modelId="{95A1031F-4B59-437E-B2E2-3E5FDB5733DF}" type="sibTrans" cxnId="{F5C0E05C-5ADC-4D88-9808-E8242910ACBE}">
      <dgm:prSet/>
      <dgm:spPr/>
      <dgm:t>
        <a:bodyPr/>
        <a:lstStyle/>
        <a:p>
          <a:endParaRPr lang="en-US"/>
        </a:p>
      </dgm:t>
    </dgm:pt>
    <dgm:pt modelId="{4F42349A-0EE2-40B7-911C-CD717DB18B7D}">
      <dgm:prSet/>
      <dgm:spPr/>
      <dgm:t>
        <a:bodyPr/>
        <a:lstStyle/>
        <a:p>
          <a:r>
            <a:rPr lang="en-IN" b="1"/>
            <a:t>The project helped in perfecting my data cleaning and data visualisation methodologies.</a:t>
          </a:r>
          <a:endParaRPr lang="en-US"/>
        </a:p>
      </dgm:t>
    </dgm:pt>
    <dgm:pt modelId="{3F87E526-E00F-4F66-8526-0CB297D9DB3F}" type="parTrans" cxnId="{F5FFBBCF-4279-441C-874D-08FA60B7921B}">
      <dgm:prSet/>
      <dgm:spPr/>
      <dgm:t>
        <a:bodyPr/>
        <a:lstStyle/>
        <a:p>
          <a:endParaRPr lang="en-US"/>
        </a:p>
      </dgm:t>
    </dgm:pt>
    <dgm:pt modelId="{E7C5A0FC-E474-43E6-9FAF-30CF49B50805}" type="sibTrans" cxnId="{F5FFBBCF-4279-441C-874D-08FA60B7921B}">
      <dgm:prSet/>
      <dgm:spPr/>
      <dgm:t>
        <a:bodyPr/>
        <a:lstStyle/>
        <a:p>
          <a:endParaRPr lang="en-US"/>
        </a:p>
      </dgm:t>
    </dgm:pt>
    <dgm:pt modelId="{E51F14C3-29A3-4FA7-AC1A-18578E15A84D}">
      <dgm:prSet/>
      <dgm:spPr/>
      <dgm:t>
        <a:bodyPr/>
        <a:lstStyle/>
        <a:p>
          <a:r>
            <a:rPr lang="en-IN" b="1"/>
            <a:t>I have also worked on making a more effective presentation.</a:t>
          </a:r>
          <a:endParaRPr lang="en-US"/>
        </a:p>
      </dgm:t>
    </dgm:pt>
    <dgm:pt modelId="{9D481EA3-93B1-4CF7-89EF-21C410CC2DF5}" type="parTrans" cxnId="{A59065AE-A895-45BB-9ED7-3A4586DD326A}">
      <dgm:prSet/>
      <dgm:spPr/>
      <dgm:t>
        <a:bodyPr/>
        <a:lstStyle/>
        <a:p>
          <a:endParaRPr lang="en-US"/>
        </a:p>
      </dgm:t>
    </dgm:pt>
    <dgm:pt modelId="{858C15BF-E5BF-4DA8-ADCA-CA20B66435CE}" type="sibTrans" cxnId="{A59065AE-A895-45BB-9ED7-3A4586DD326A}">
      <dgm:prSet/>
      <dgm:spPr/>
      <dgm:t>
        <a:bodyPr/>
        <a:lstStyle/>
        <a:p>
          <a:endParaRPr lang="en-US"/>
        </a:p>
      </dgm:t>
    </dgm:pt>
    <dgm:pt modelId="{DFE88011-B34D-4AA3-980D-F3CD80FB1323}" type="pres">
      <dgm:prSet presAssocID="{AE1BDEA0-761A-49DD-85DA-AE5FF68F9466}" presName="root" presStyleCnt="0">
        <dgm:presLayoutVars>
          <dgm:dir/>
          <dgm:resizeHandles val="exact"/>
        </dgm:presLayoutVars>
      </dgm:prSet>
      <dgm:spPr/>
    </dgm:pt>
    <dgm:pt modelId="{557F3F59-38C8-4A4D-8176-F19D6802FF4B}" type="pres">
      <dgm:prSet presAssocID="{5D319F60-094D-4156-A647-A4CFBA3C97C2}" presName="compNode" presStyleCnt="0"/>
      <dgm:spPr/>
    </dgm:pt>
    <dgm:pt modelId="{02DDE0B3-0A00-4E09-9B21-381DA7E30F18}" type="pres">
      <dgm:prSet presAssocID="{5D319F60-094D-4156-A647-A4CFBA3C97C2}" presName="bgRect" presStyleLbl="bgShp" presStyleIdx="0" presStyleCnt="4"/>
      <dgm:spPr/>
    </dgm:pt>
    <dgm:pt modelId="{95743EBC-552E-491A-9DBF-657F544C9F75}" type="pres">
      <dgm:prSet presAssocID="{5D319F60-094D-4156-A647-A4CFBA3C97C2}"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rogrammer"/>
        </a:ext>
      </dgm:extLst>
    </dgm:pt>
    <dgm:pt modelId="{89B42815-8891-4311-9B78-C5561B7F63D1}" type="pres">
      <dgm:prSet presAssocID="{5D319F60-094D-4156-A647-A4CFBA3C97C2}" presName="spaceRect" presStyleCnt="0"/>
      <dgm:spPr/>
    </dgm:pt>
    <dgm:pt modelId="{3AEED274-6304-44DB-949C-21525483790C}" type="pres">
      <dgm:prSet presAssocID="{5D319F60-094D-4156-A647-A4CFBA3C97C2}" presName="parTx" presStyleLbl="revTx" presStyleIdx="0" presStyleCnt="4">
        <dgm:presLayoutVars>
          <dgm:chMax val="0"/>
          <dgm:chPref val="0"/>
        </dgm:presLayoutVars>
      </dgm:prSet>
      <dgm:spPr/>
    </dgm:pt>
    <dgm:pt modelId="{7E027AD3-111B-4FC6-9F8B-1515FBB16488}" type="pres">
      <dgm:prSet presAssocID="{EE4D186B-57CF-4365-BD0B-22600AA4CEC5}" presName="sibTrans" presStyleCnt="0"/>
      <dgm:spPr/>
    </dgm:pt>
    <dgm:pt modelId="{0B20C91E-B82B-4691-A5E2-D2899D954D46}" type="pres">
      <dgm:prSet presAssocID="{99173DAD-7BF8-4BD5-AD3F-F7C84FB387E2}" presName="compNode" presStyleCnt="0"/>
      <dgm:spPr/>
    </dgm:pt>
    <dgm:pt modelId="{9D8931EB-B9EB-4951-86B2-866B6E90CBF2}" type="pres">
      <dgm:prSet presAssocID="{99173DAD-7BF8-4BD5-AD3F-F7C84FB387E2}" presName="bgRect" presStyleLbl="bgShp" presStyleIdx="1" presStyleCnt="4"/>
      <dgm:spPr/>
    </dgm:pt>
    <dgm:pt modelId="{1F0412C7-DDCC-4A83-918E-3995C0D4EF47}" type="pres">
      <dgm:prSet presAssocID="{99173DAD-7BF8-4BD5-AD3F-F7C84FB387E2}"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anda"/>
        </a:ext>
      </dgm:extLst>
    </dgm:pt>
    <dgm:pt modelId="{ECB8D94F-1521-4FD2-8587-38CE1F921A78}" type="pres">
      <dgm:prSet presAssocID="{99173DAD-7BF8-4BD5-AD3F-F7C84FB387E2}" presName="spaceRect" presStyleCnt="0"/>
      <dgm:spPr/>
    </dgm:pt>
    <dgm:pt modelId="{AD449692-5515-44F1-85F5-512560DF57A8}" type="pres">
      <dgm:prSet presAssocID="{99173DAD-7BF8-4BD5-AD3F-F7C84FB387E2}" presName="parTx" presStyleLbl="revTx" presStyleIdx="1" presStyleCnt="4">
        <dgm:presLayoutVars>
          <dgm:chMax val="0"/>
          <dgm:chPref val="0"/>
        </dgm:presLayoutVars>
      </dgm:prSet>
      <dgm:spPr/>
    </dgm:pt>
    <dgm:pt modelId="{E7350A4B-0F4D-49A5-9D38-4CDAD09F0A1A}" type="pres">
      <dgm:prSet presAssocID="{95A1031F-4B59-437E-B2E2-3E5FDB5733DF}" presName="sibTrans" presStyleCnt="0"/>
      <dgm:spPr/>
    </dgm:pt>
    <dgm:pt modelId="{1F7ABF97-A1E2-41F9-A9B7-D9D78C9E1C93}" type="pres">
      <dgm:prSet presAssocID="{4F42349A-0EE2-40B7-911C-CD717DB18B7D}" presName="compNode" presStyleCnt="0"/>
      <dgm:spPr/>
    </dgm:pt>
    <dgm:pt modelId="{FB6102D7-9999-49F8-BE8A-2DC64D95543E}" type="pres">
      <dgm:prSet presAssocID="{4F42349A-0EE2-40B7-911C-CD717DB18B7D}" presName="bgRect" presStyleLbl="bgShp" presStyleIdx="2" presStyleCnt="4"/>
      <dgm:spPr/>
    </dgm:pt>
    <dgm:pt modelId="{F98504E3-D197-49BA-A04A-994F075CD5C1}" type="pres">
      <dgm:prSet presAssocID="{4F42349A-0EE2-40B7-911C-CD717DB18B7D}"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tatistics"/>
        </a:ext>
      </dgm:extLst>
    </dgm:pt>
    <dgm:pt modelId="{F7721647-493B-43E1-AD35-2E1D7B956C43}" type="pres">
      <dgm:prSet presAssocID="{4F42349A-0EE2-40B7-911C-CD717DB18B7D}" presName="spaceRect" presStyleCnt="0"/>
      <dgm:spPr/>
    </dgm:pt>
    <dgm:pt modelId="{9F0A5A57-6BA5-4421-8B28-A4E03060A2BE}" type="pres">
      <dgm:prSet presAssocID="{4F42349A-0EE2-40B7-911C-CD717DB18B7D}" presName="parTx" presStyleLbl="revTx" presStyleIdx="2" presStyleCnt="4">
        <dgm:presLayoutVars>
          <dgm:chMax val="0"/>
          <dgm:chPref val="0"/>
        </dgm:presLayoutVars>
      </dgm:prSet>
      <dgm:spPr/>
    </dgm:pt>
    <dgm:pt modelId="{8DD972D4-2892-4192-A898-700C3273F090}" type="pres">
      <dgm:prSet presAssocID="{E7C5A0FC-E474-43E6-9FAF-30CF49B50805}" presName="sibTrans" presStyleCnt="0"/>
      <dgm:spPr/>
    </dgm:pt>
    <dgm:pt modelId="{5DFD9384-D6D8-44DC-9E92-E0184B352541}" type="pres">
      <dgm:prSet presAssocID="{E51F14C3-29A3-4FA7-AC1A-18578E15A84D}" presName="compNode" presStyleCnt="0"/>
      <dgm:spPr/>
    </dgm:pt>
    <dgm:pt modelId="{6930F1EB-674C-452F-A58E-66327FE585AB}" type="pres">
      <dgm:prSet presAssocID="{E51F14C3-29A3-4FA7-AC1A-18578E15A84D}" presName="bgRect" presStyleLbl="bgShp" presStyleIdx="3" presStyleCnt="4"/>
      <dgm:spPr/>
    </dgm:pt>
    <dgm:pt modelId="{6E374AD8-A50D-4A19-B957-21799F6CAE33}" type="pres">
      <dgm:prSet presAssocID="{E51F14C3-29A3-4FA7-AC1A-18578E15A84D}"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Lecturer"/>
        </a:ext>
      </dgm:extLst>
    </dgm:pt>
    <dgm:pt modelId="{9EFF57C2-D2C1-4655-AA47-8002F0F340CC}" type="pres">
      <dgm:prSet presAssocID="{E51F14C3-29A3-4FA7-AC1A-18578E15A84D}" presName="spaceRect" presStyleCnt="0"/>
      <dgm:spPr/>
    </dgm:pt>
    <dgm:pt modelId="{6593DBEA-CF62-4FD8-BB38-05BF60A3A714}" type="pres">
      <dgm:prSet presAssocID="{E51F14C3-29A3-4FA7-AC1A-18578E15A84D}" presName="parTx" presStyleLbl="revTx" presStyleIdx="3" presStyleCnt="4">
        <dgm:presLayoutVars>
          <dgm:chMax val="0"/>
          <dgm:chPref val="0"/>
        </dgm:presLayoutVars>
      </dgm:prSet>
      <dgm:spPr/>
    </dgm:pt>
  </dgm:ptLst>
  <dgm:cxnLst>
    <dgm:cxn modelId="{F5C0E05C-5ADC-4D88-9808-E8242910ACBE}" srcId="{AE1BDEA0-761A-49DD-85DA-AE5FF68F9466}" destId="{99173DAD-7BF8-4BD5-AD3F-F7C84FB387E2}" srcOrd="1" destOrd="0" parTransId="{A5B92D95-C5C5-4ACD-8336-432A6904B718}" sibTransId="{95A1031F-4B59-437E-B2E2-3E5FDB5733DF}"/>
    <dgm:cxn modelId="{D8CD7163-7DA3-4BFF-BA0A-1A4CA0E64413}" type="presOf" srcId="{E51F14C3-29A3-4FA7-AC1A-18578E15A84D}" destId="{6593DBEA-CF62-4FD8-BB38-05BF60A3A714}" srcOrd="0" destOrd="0" presId="urn:microsoft.com/office/officeart/2018/2/layout/IconVerticalSolidList"/>
    <dgm:cxn modelId="{45C0657C-797A-4C15-8615-0B0372AE8BC9}" type="presOf" srcId="{99173DAD-7BF8-4BD5-AD3F-F7C84FB387E2}" destId="{AD449692-5515-44F1-85F5-512560DF57A8}" srcOrd="0" destOrd="0" presId="urn:microsoft.com/office/officeart/2018/2/layout/IconVerticalSolidList"/>
    <dgm:cxn modelId="{F1C87196-B8A5-43DE-AA43-55103761FF0F}" srcId="{AE1BDEA0-761A-49DD-85DA-AE5FF68F9466}" destId="{5D319F60-094D-4156-A647-A4CFBA3C97C2}" srcOrd="0" destOrd="0" parTransId="{A4E3FE13-3BA5-49AA-B284-884001FD3A73}" sibTransId="{EE4D186B-57CF-4365-BD0B-22600AA4CEC5}"/>
    <dgm:cxn modelId="{A59065AE-A895-45BB-9ED7-3A4586DD326A}" srcId="{AE1BDEA0-761A-49DD-85DA-AE5FF68F9466}" destId="{E51F14C3-29A3-4FA7-AC1A-18578E15A84D}" srcOrd="3" destOrd="0" parTransId="{9D481EA3-93B1-4CF7-89EF-21C410CC2DF5}" sibTransId="{858C15BF-E5BF-4DA8-ADCA-CA20B66435CE}"/>
    <dgm:cxn modelId="{F536E3AE-188F-4750-8A72-90C4F7D264C6}" type="presOf" srcId="{5D319F60-094D-4156-A647-A4CFBA3C97C2}" destId="{3AEED274-6304-44DB-949C-21525483790C}" srcOrd="0" destOrd="0" presId="urn:microsoft.com/office/officeart/2018/2/layout/IconVerticalSolidList"/>
    <dgm:cxn modelId="{747122BC-6930-4A61-9C48-08AFCA255BCE}" type="presOf" srcId="{4F42349A-0EE2-40B7-911C-CD717DB18B7D}" destId="{9F0A5A57-6BA5-4421-8B28-A4E03060A2BE}" srcOrd="0" destOrd="0" presId="urn:microsoft.com/office/officeart/2018/2/layout/IconVerticalSolidList"/>
    <dgm:cxn modelId="{D57C1BC6-CA4B-4767-B215-580F6A2DE7C1}" type="presOf" srcId="{AE1BDEA0-761A-49DD-85DA-AE5FF68F9466}" destId="{DFE88011-B34D-4AA3-980D-F3CD80FB1323}" srcOrd="0" destOrd="0" presId="urn:microsoft.com/office/officeart/2018/2/layout/IconVerticalSolidList"/>
    <dgm:cxn modelId="{F5FFBBCF-4279-441C-874D-08FA60B7921B}" srcId="{AE1BDEA0-761A-49DD-85DA-AE5FF68F9466}" destId="{4F42349A-0EE2-40B7-911C-CD717DB18B7D}" srcOrd="2" destOrd="0" parTransId="{3F87E526-E00F-4F66-8526-0CB297D9DB3F}" sibTransId="{E7C5A0FC-E474-43E6-9FAF-30CF49B50805}"/>
    <dgm:cxn modelId="{5C11BB4E-AF90-4ED5-9C7A-960222633EBF}" type="presParOf" srcId="{DFE88011-B34D-4AA3-980D-F3CD80FB1323}" destId="{557F3F59-38C8-4A4D-8176-F19D6802FF4B}" srcOrd="0" destOrd="0" presId="urn:microsoft.com/office/officeart/2018/2/layout/IconVerticalSolidList"/>
    <dgm:cxn modelId="{25C684FE-63D7-48A9-88C9-90BE0D98E2B0}" type="presParOf" srcId="{557F3F59-38C8-4A4D-8176-F19D6802FF4B}" destId="{02DDE0B3-0A00-4E09-9B21-381DA7E30F18}" srcOrd="0" destOrd="0" presId="urn:microsoft.com/office/officeart/2018/2/layout/IconVerticalSolidList"/>
    <dgm:cxn modelId="{6C6F91A2-EE3D-47EF-A8AB-238738EF7FD2}" type="presParOf" srcId="{557F3F59-38C8-4A4D-8176-F19D6802FF4B}" destId="{95743EBC-552E-491A-9DBF-657F544C9F75}" srcOrd="1" destOrd="0" presId="urn:microsoft.com/office/officeart/2018/2/layout/IconVerticalSolidList"/>
    <dgm:cxn modelId="{FF69C016-377E-426F-B86D-1CCC091D1A47}" type="presParOf" srcId="{557F3F59-38C8-4A4D-8176-F19D6802FF4B}" destId="{89B42815-8891-4311-9B78-C5561B7F63D1}" srcOrd="2" destOrd="0" presId="urn:microsoft.com/office/officeart/2018/2/layout/IconVerticalSolidList"/>
    <dgm:cxn modelId="{6CB0D346-A896-4EBA-8C10-9A4727167794}" type="presParOf" srcId="{557F3F59-38C8-4A4D-8176-F19D6802FF4B}" destId="{3AEED274-6304-44DB-949C-21525483790C}" srcOrd="3" destOrd="0" presId="urn:microsoft.com/office/officeart/2018/2/layout/IconVerticalSolidList"/>
    <dgm:cxn modelId="{0464BCF8-C4D9-4F1A-8C52-5D06B36B48D2}" type="presParOf" srcId="{DFE88011-B34D-4AA3-980D-F3CD80FB1323}" destId="{7E027AD3-111B-4FC6-9F8B-1515FBB16488}" srcOrd="1" destOrd="0" presId="urn:microsoft.com/office/officeart/2018/2/layout/IconVerticalSolidList"/>
    <dgm:cxn modelId="{BF2907BF-AC80-4D5C-8D42-7C22245A1D6A}" type="presParOf" srcId="{DFE88011-B34D-4AA3-980D-F3CD80FB1323}" destId="{0B20C91E-B82B-4691-A5E2-D2899D954D46}" srcOrd="2" destOrd="0" presId="urn:microsoft.com/office/officeart/2018/2/layout/IconVerticalSolidList"/>
    <dgm:cxn modelId="{8D1CB342-084A-4923-B8FB-EEF74567E8BD}" type="presParOf" srcId="{0B20C91E-B82B-4691-A5E2-D2899D954D46}" destId="{9D8931EB-B9EB-4951-86B2-866B6E90CBF2}" srcOrd="0" destOrd="0" presId="urn:microsoft.com/office/officeart/2018/2/layout/IconVerticalSolidList"/>
    <dgm:cxn modelId="{9F50D2FB-9236-497A-81C4-C40BDAD87364}" type="presParOf" srcId="{0B20C91E-B82B-4691-A5E2-D2899D954D46}" destId="{1F0412C7-DDCC-4A83-918E-3995C0D4EF47}" srcOrd="1" destOrd="0" presId="urn:microsoft.com/office/officeart/2018/2/layout/IconVerticalSolidList"/>
    <dgm:cxn modelId="{D3782F9D-DDD6-4DDE-A226-80BE451EE113}" type="presParOf" srcId="{0B20C91E-B82B-4691-A5E2-D2899D954D46}" destId="{ECB8D94F-1521-4FD2-8587-38CE1F921A78}" srcOrd="2" destOrd="0" presId="urn:microsoft.com/office/officeart/2018/2/layout/IconVerticalSolidList"/>
    <dgm:cxn modelId="{9B5D5657-2B76-4602-808A-B2C827D913F8}" type="presParOf" srcId="{0B20C91E-B82B-4691-A5E2-D2899D954D46}" destId="{AD449692-5515-44F1-85F5-512560DF57A8}" srcOrd="3" destOrd="0" presId="urn:microsoft.com/office/officeart/2018/2/layout/IconVerticalSolidList"/>
    <dgm:cxn modelId="{AAE59016-73D1-4188-BBE7-D2D4F2A951BE}" type="presParOf" srcId="{DFE88011-B34D-4AA3-980D-F3CD80FB1323}" destId="{E7350A4B-0F4D-49A5-9D38-4CDAD09F0A1A}" srcOrd="3" destOrd="0" presId="urn:microsoft.com/office/officeart/2018/2/layout/IconVerticalSolidList"/>
    <dgm:cxn modelId="{18F42F94-DA3D-425B-873A-DE499B3886F8}" type="presParOf" srcId="{DFE88011-B34D-4AA3-980D-F3CD80FB1323}" destId="{1F7ABF97-A1E2-41F9-A9B7-D9D78C9E1C93}" srcOrd="4" destOrd="0" presId="urn:microsoft.com/office/officeart/2018/2/layout/IconVerticalSolidList"/>
    <dgm:cxn modelId="{350D5AC7-4584-497E-9078-527DF592177C}" type="presParOf" srcId="{1F7ABF97-A1E2-41F9-A9B7-D9D78C9E1C93}" destId="{FB6102D7-9999-49F8-BE8A-2DC64D95543E}" srcOrd="0" destOrd="0" presId="urn:microsoft.com/office/officeart/2018/2/layout/IconVerticalSolidList"/>
    <dgm:cxn modelId="{41C2E6F9-2891-499C-9B13-404745A9B164}" type="presParOf" srcId="{1F7ABF97-A1E2-41F9-A9B7-D9D78C9E1C93}" destId="{F98504E3-D197-49BA-A04A-994F075CD5C1}" srcOrd="1" destOrd="0" presId="urn:microsoft.com/office/officeart/2018/2/layout/IconVerticalSolidList"/>
    <dgm:cxn modelId="{F1366BED-B641-42D0-85A0-454390053639}" type="presParOf" srcId="{1F7ABF97-A1E2-41F9-A9B7-D9D78C9E1C93}" destId="{F7721647-493B-43E1-AD35-2E1D7B956C43}" srcOrd="2" destOrd="0" presId="urn:microsoft.com/office/officeart/2018/2/layout/IconVerticalSolidList"/>
    <dgm:cxn modelId="{1DAD1114-14CB-4D4E-8B29-9CDD1F41EAC2}" type="presParOf" srcId="{1F7ABF97-A1E2-41F9-A9B7-D9D78C9E1C93}" destId="{9F0A5A57-6BA5-4421-8B28-A4E03060A2BE}" srcOrd="3" destOrd="0" presId="urn:microsoft.com/office/officeart/2018/2/layout/IconVerticalSolidList"/>
    <dgm:cxn modelId="{22411193-DBCC-4731-8454-AFF55301BBA9}" type="presParOf" srcId="{DFE88011-B34D-4AA3-980D-F3CD80FB1323}" destId="{8DD972D4-2892-4192-A898-700C3273F090}" srcOrd="5" destOrd="0" presId="urn:microsoft.com/office/officeart/2018/2/layout/IconVerticalSolidList"/>
    <dgm:cxn modelId="{59BA2AD4-99B6-408E-9AC3-3A1E54B9D4C9}" type="presParOf" srcId="{DFE88011-B34D-4AA3-980D-F3CD80FB1323}" destId="{5DFD9384-D6D8-44DC-9E92-E0184B352541}" srcOrd="6" destOrd="0" presId="urn:microsoft.com/office/officeart/2018/2/layout/IconVerticalSolidList"/>
    <dgm:cxn modelId="{AA0F0EA3-6AF3-4359-9BB4-9B4E48CFAFC8}" type="presParOf" srcId="{5DFD9384-D6D8-44DC-9E92-E0184B352541}" destId="{6930F1EB-674C-452F-A58E-66327FE585AB}" srcOrd="0" destOrd="0" presId="urn:microsoft.com/office/officeart/2018/2/layout/IconVerticalSolidList"/>
    <dgm:cxn modelId="{3799272E-6137-49B6-AAD8-19871FE63188}" type="presParOf" srcId="{5DFD9384-D6D8-44DC-9E92-E0184B352541}" destId="{6E374AD8-A50D-4A19-B957-21799F6CAE33}" srcOrd="1" destOrd="0" presId="urn:microsoft.com/office/officeart/2018/2/layout/IconVerticalSolidList"/>
    <dgm:cxn modelId="{3CCA58FD-293C-4F06-9D94-52C0242C1489}" type="presParOf" srcId="{5DFD9384-D6D8-44DC-9E92-E0184B352541}" destId="{9EFF57C2-D2C1-4655-AA47-8002F0F340CC}" srcOrd="2" destOrd="0" presId="urn:microsoft.com/office/officeart/2018/2/layout/IconVerticalSolidList"/>
    <dgm:cxn modelId="{FDECBFA1-A941-4FDA-ADAD-8B1E56BC21C0}" type="presParOf" srcId="{5DFD9384-D6D8-44DC-9E92-E0184B352541}" destId="{6593DBEA-CF62-4FD8-BB38-05BF60A3A714}"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40CD511-6762-4486-ACD3-8244E1586043}" type="doc">
      <dgm:prSet loTypeId="urn:microsoft.com/office/officeart/2016/7/layout/RepeatingBendingProcessNew" loCatId="process" qsTypeId="urn:microsoft.com/office/officeart/2005/8/quickstyle/simple1" qsCatId="simple" csTypeId="urn:microsoft.com/office/officeart/2005/8/colors/colorful5" csCatId="colorful" phldr="1"/>
      <dgm:spPr/>
      <dgm:t>
        <a:bodyPr/>
        <a:lstStyle/>
        <a:p>
          <a:endParaRPr lang="en-IN"/>
        </a:p>
      </dgm:t>
    </dgm:pt>
    <dgm:pt modelId="{A6994AB1-1FFD-487A-8102-38ABE50E67C9}">
      <dgm:prSet phldrT="[Text]"/>
      <dgm:spPr/>
      <dgm:t>
        <a:bodyPr/>
        <a:lstStyle/>
        <a:p>
          <a:r>
            <a:rPr lang="en-IN" dirty="0"/>
            <a:t>IMPORTING PYTHON LIBRARIES</a:t>
          </a:r>
        </a:p>
      </dgm:t>
    </dgm:pt>
    <dgm:pt modelId="{2C7C6C74-DFBA-4B5E-9D11-B91F40E56A99}" type="parTrans" cxnId="{12B0116B-0270-4FB9-B1AA-0DA98D0B9D4F}">
      <dgm:prSet/>
      <dgm:spPr/>
      <dgm:t>
        <a:bodyPr/>
        <a:lstStyle/>
        <a:p>
          <a:endParaRPr lang="en-IN"/>
        </a:p>
      </dgm:t>
    </dgm:pt>
    <dgm:pt modelId="{649C0C3F-636D-4E29-86FF-9F9E241591C1}" type="sibTrans" cxnId="{12B0116B-0270-4FB9-B1AA-0DA98D0B9D4F}">
      <dgm:prSet/>
      <dgm:spPr/>
      <dgm:t>
        <a:bodyPr/>
        <a:lstStyle/>
        <a:p>
          <a:endParaRPr lang="en-IN" dirty="0"/>
        </a:p>
      </dgm:t>
    </dgm:pt>
    <dgm:pt modelId="{4D17BB50-72D5-4CDB-ABE0-6A1B69D8099D}">
      <dgm:prSet phldrT="[Text]"/>
      <dgm:spPr/>
      <dgm:t>
        <a:bodyPr/>
        <a:lstStyle/>
        <a:p>
          <a:r>
            <a:rPr lang="en-IN" dirty="0"/>
            <a:t>ASCERTAINING OUTLIERS</a:t>
          </a:r>
        </a:p>
      </dgm:t>
    </dgm:pt>
    <dgm:pt modelId="{A3028374-BCF1-4EEA-8E5D-B6B6537821EB}" type="parTrans" cxnId="{53369A44-4237-4A24-87A3-88F9BA20585D}">
      <dgm:prSet/>
      <dgm:spPr/>
      <dgm:t>
        <a:bodyPr/>
        <a:lstStyle/>
        <a:p>
          <a:endParaRPr lang="en-IN"/>
        </a:p>
      </dgm:t>
    </dgm:pt>
    <dgm:pt modelId="{9957023A-0334-4853-88FD-7557A3C37A80}" type="sibTrans" cxnId="{53369A44-4237-4A24-87A3-88F9BA20585D}">
      <dgm:prSet/>
      <dgm:spPr/>
      <dgm:t>
        <a:bodyPr/>
        <a:lstStyle/>
        <a:p>
          <a:endParaRPr lang="en-IN" dirty="0"/>
        </a:p>
      </dgm:t>
    </dgm:pt>
    <dgm:pt modelId="{7F81ED69-36CB-4445-8574-5E1C3A04362F}">
      <dgm:prSet phldrT="[Text]"/>
      <dgm:spPr/>
      <dgm:t>
        <a:bodyPr/>
        <a:lstStyle/>
        <a:p>
          <a:r>
            <a:rPr lang="en-IN" dirty="0"/>
            <a:t>IDENTIFYING DATA IMBALANCE</a:t>
          </a:r>
        </a:p>
      </dgm:t>
    </dgm:pt>
    <dgm:pt modelId="{739B77BD-3279-40BC-A201-40D506AD48F4}" type="parTrans" cxnId="{ABF486BF-DB3C-421D-80B6-9447DC9225D1}">
      <dgm:prSet/>
      <dgm:spPr/>
      <dgm:t>
        <a:bodyPr/>
        <a:lstStyle/>
        <a:p>
          <a:endParaRPr lang="en-IN"/>
        </a:p>
      </dgm:t>
    </dgm:pt>
    <dgm:pt modelId="{5F42A68E-E488-4775-AF09-B05C70D6E258}" type="sibTrans" cxnId="{ABF486BF-DB3C-421D-80B6-9447DC9225D1}">
      <dgm:prSet/>
      <dgm:spPr/>
      <dgm:t>
        <a:bodyPr/>
        <a:lstStyle/>
        <a:p>
          <a:endParaRPr lang="en-IN" dirty="0"/>
        </a:p>
      </dgm:t>
    </dgm:pt>
    <dgm:pt modelId="{72FD8574-4451-4BA2-973B-01A0916C7E3F}">
      <dgm:prSet phldrT="[Text]"/>
      <dgm:spPr/>
      <dgm:t>
        <a:bodyPr/>
        <a:lstStyle/>
        <a:p>
          <a:r>
            <a:rPr lang="en-IN" dirty="0"/>
            <a:t>UNIVARIATE, SEGMENTED UNIVARAITE AND BIVARIATE ANALYSIS</a:t>
          </a:r>
        </a:p>
      </dgm:t>
    </dgm:pt>
    <dgm:pt modelId="{F9AFC0ED-1C9B-4622-97FD-B3BABCC6DD38}" type="parTrans" cxnId="{01649009-D6D4-4139-AD12-E85EDE788DDE}">
      <dgm:prSet/>
      <dgm:spPr/>
      <dgm:t>
        <a:bodyPr/>
        <a:lstStyle/>
        <a:p>
          <a:endParaRPr lang="en-IN"/>
        </a:p>
      </dgm:t>
    </dgm:pt>
    <dgm:pt modelId="{D7795842-E26E-4498-BBDE-2C35F67ACC6D}" type="sibTrans" cxnId="{01649009-D6D4-4139-AD12-E85EDE788DDE}">
      <dgm:prSet/>
      <dgm:spPr/>
      <dgm:t>
        <a:bodyPr/>
        <a:lstStyle/>
        <a:p>
          <a:endParaRPr lang="en-IN" dirty="0"/>
        </a:p>
      </dgm:t>
    </dgm:pt>
    <dgm:pt modelId="{5BA5A65D-BFFA-443A-8585-92829D6E5C96}">
      <dgm:prSet phldrT="[Text]"/>
      <dgm:spPr/>
      <dgm:t>
        <a:bodyPr/>
        <a:lstStyle/>
        <a:p>
          <a:r>
            <a:rPr lang="en-IN" dirty="0"/>
            <a:t>MANAGING THE NULL VALUES BY EITHER REMOVING OR IMPUTATION</a:t>
          </a:r>
        </a:p>
      </dgm:t>
    </dgm:pt>
    <dgm:pt modelId="{3D4D244C-69E0-41B0-A4C1-640303D1AB20}" type="sibTrans" cxnId="{0E281D80-33DE-47E7-A075-A07F44F60EEE}">
      <dgm:prSet/>
      <dgm:spPr/>
      <dgm:t>
        <a:bodyPr/>
        <a:lstStyle/>
        <a:p>
          <a:endParaRPr lang="en-IN" dirty="0"/>
        </a:p>
      </dgm:t>
    </dgm:pt>
    <dgm:pt modelId="{A958BD2D-E0C6-4D07-88B0-033DABB9CA33}" type="parTrans" cxnId="{0E281D80-33DE-47E7-A075-A07F44F60EEE}">
      <dgm:prSet/>
      <dgm:spPr/>
      <dgm:t>
        <a:bodyPr/>
        <a:lstStyle/>
        <a:p>
          <a:endParaRPr lang="en-IN"/>
        </a:p>
      </dgm:t>
    </dgm:pt>
    <dgm:pt modelId="{4FB3F317-7059-4934-997D-9CFFC045E2C7}">
      <dgm:prSet/>
      <dgm:spPr/>
      <dgm:t>
        <a:bodyPr/>
        <a:lstStyle/>
        <a:p>
          <a:r>
            <a:rPr lang="en-IN" dirty="0"/>
            <a:t>FINDING CORRELATION</a:t>
          </a:r>
        </a:p>
      </dgm:t>
    </dgm:pt>
    <dgm:pt modelId="{59ADACD1-AB33-4781-BD8E-10A5F41D5A0F}" type="parTrans" cxnId="{5677BBA4-9EB2-49E3-B948-6F3A8B8D0153}">
      <dgm:prSet/>
      <dgm:spPr/>
      <dgm:t>
        <a:bodyPr/>
        <a:lstStyle/>
        <a:p>
          <a:endParaRPr lang="en-IN"/>
        </a:p>
      </dgm:t>
    </dgm:pt>
    <dgm:pt modelId="{3124104D-0D04-4A2A-8DDE-F56CA96B00BD}" type="sibTrans" cxnId="{5677BBA4-9EB2-49E3-B948-6F3A8B8D0153}">
      <dgm:prSet/>
      <dgm:spPr/>
      <dgm:t>
        <a:bodyPr/>
        <a:lstStyle/>
        <a:p>
          <a:endParaRPr lang="en-IN"/>
        </a:p>
      </dgm:t>
    </dgm:pt>
    <dgm:pt modelId="{BFA44A5D-9CD3-46C4-96D2-D479BBF85ED7}" type="pres">
      <dgm:prSet presAssocID="{340CD511-6762-4486-ACD3-8244E1586043}" presName="Name0" presStyleCnt="0">
        <dgm:presLayoutVars>
          <dgm:dir/>
          <dgm:resizeHandles val="exact"/>
        </dgm:presLayoutVars>
      </dgm:prSet>
      <dgm:spPr/>
    </dgm:pt>
    <dgm:pt modelId="{AC63BB16-38BA-4C67-8623-CAA4791C64F5}" type="pres">
      <dgm:prSet presAssocID="{A6994AB1-1FFD-487A-8102-38ABE50E67C9}" presName="node" presStyleLbl="node1" presStyleIdx="0" presStyleCnt="6">
        <dgm:presLayoutVars>
          <dgm:bulletEnabled val="1"/>
        </dgm:presLayoutVars>
      </dgm:prSet>
      <dgm:spPr/>
    </dgm:pt>
    <dgm:pt modelId="{037A952F-ED64-49C0-ACCA-AF95778AF5BF}" type="pres">
      <dgm:prSet presAssocID="{649C0C3F-636D-4E29-86FF-9F9E241591C1}" presName="sibTrans" presStyleLbl="sibTrans1D1" presStyleIdx="0" presStyleCnt="5"/>
      <dgm:spPr/>
    </dgm:pt>
    <dgm:pt modelId="{C51761B5-BF7E-4B1A-899D-D7DA41527139}" type="pres">
      <dgm:prSet presAssocID="{649C0C3F-636D-4E29-86FF-9F9E241591C1}" presName="connectorText" presStyleLbl="sibTrans1D1" presStyleIdx="0" presStyleCnt="5"/>
      <dgm:spPr/>
    </dgm:pt>
    <dgm:pt modelId="{E82E1A1A-762E-4B84-9123-CF35DE21E670}" type="pres">
      <dgm:prSet presAssocID="{5BA5A65D-BFFA-443A-8585-92829D6E5C96}" presName="node" presStyleLbl="node1" presStyleIdx="1" presStyleCnt="6">
        <dgm:presLayoutVars>
          <dgm:bulletEnabled val="1"/>
        </dgm:presLayoutVars>
      </dgm:prSet>
      <dgm:spPr/>
    </dgm:pt>
    <dgm:pt modelId="{CB118DA1-5B0B-49DE-A869-4176FB114558}" type="pres">
      <dgm:prSet presAssocID="{3D4D244C-69E0-41B0-A4C1-640303D1AB20}" presName="sibTrans" presStyleLbl="sibTrans1D1" presStyleIdx="1" presStyleCnt="5"/>
      <dgm:spPr/>
    </dgm:pt>
    <dgm:pt modelId="{624476BB-B40B-4AA9-BEBB-2E5126CEB5D7}" type="pres">
      <dgm:prSet presAssocID="{3D4D244C-69E0-41B0-A4C1-640303D1AB20}" presName="connectorText" presStyleLbl="sibTrans1D1" presStyleIdx="1" presStyleCnt="5"/>
      <dgm:spPr/>
    </dgm:pt>
    <dgm:pt modelId="{172A599F-75B8-4C4F-ABFD-DE5F40A27CAE}" type="pres">
      <dgm:prSet presAssocID="{4D17BB50-72D5-4CDB-ABE0-6A1B69D8099D}" presName="node" presStyleLbl="node1" presStyleIdx="2" presStyleCnt="6">
        <dgm:presLayoutVars>
          <dgm:bulletEnabled val="1"/>
        </dgm:presLayoutVars>
      </dgm:prSet>
      <dgm:spPr/>
    </dgm:pt>
    <dgm:pt modelId="{58D1BA9C-4FF9-41F8-8BFF-0DCDAE698F8B}" type="pres">
      <dgm:prSet presAssocID="{9957023A-0334-4853-88FD-7557A3C37A80}" presName="sibTrans" presStyleLbl="sibTrans1D1" presStyleIdx="2" presStyleCnt="5"/>
      <dgm:spPr/>
    </dgm:pt>
    <dgm:pt modelId="{F830240A-E0DC-487F-AFCE-39BD7BB40F82}" type="pres">
      <dgm:prSet presAssocID="{9957023A-0334-4853-88FD-7557A3C37A80}" presName="connectorText" presStyleLbl="sibTrans1D1" presStyleIdx="2" presStyleCnt="5"/>
      <dgm:spPr/>
    </dgm:pt>
    <dgm:pt modelId="{88B3EBB5-5F6C-4C3A-BA54-AC925C693C2B}" type="pres">
      <dgm:prSet presAssocID="{7F81ED69-36CB-4445-8574-5E1C3A04362F}" presName="node" presStyleLbl="node1" presStyleIdx="3" presStyleCnt="6">
        <dgm:presLayoutVars>
          <dgm:bulletEnabled val="1"/>
        </dgm:presLayoutVars>
      </dgm:prSet>
      <dgm:spPr/>
    </dgm:pt>
    <dgm:pt modelId="{632607E3-D9E5-42EA-BB4A-C4C899AC97D7}" type="pres">
      <dgm:prSet presAssocID="{5F42A68E-E488-4775-AF09-B05C70D6E258}" presName="sibTrans" presStyleLbl="sibTrans1D1" presStyleIdx="3" presStyleCnt="5"/>
      <dgm:spPr/>
    </dgm:pt>
    <dgm:pt modelId="{03FC4F83-7AD4-48E6-9BD6-EFD81ADE454F}" type="pres">
      <dgm:prSet presAssocID="{5F42A68E-E488-4775-AF09-B05C70D6E258}" presName="connectorText" presStyleLbl="sibTrans1D1" presStyleIdx="3" presStyleCnt="5"/>
      <dgm:spPr/>
    </dgm:pt>
    <dgm:pt modelId="{88546BFE-EA01-4782-9E27-96CDE585206B}" type="pres">
      <dgm:prSet presAssocID="{72FD8574-4451-4BA2-973B-01A0916C7E3F}" presName="node" presStyleLbl="node1" presStyleIdx="4" presStyleCnt="6">
        <dgm:presLayoutVars>
          <dgm:bulletEnabled val="1"/>
        </dgm:presLayoutVars>
      </dgm:prSet>
      <dgm:spPr/>
    </dgm:pt>
    <dgm:pt modelId="{672F5EC1-7077-49AA-93A3-E43D5673AD28}" type="pres">
      <dgm:prSet presAssocID="{D7795842-E26E-4498-BBDE-2C35F67ACC6D}" presName="sibTrans" presStyleLbl="sibTrans1D1" presStyleIdx="4" presStyleCnt="5"/>
      <dgm:spPr/>
    </dgm:pt>
    <dgm:pt modelId="{1CF5CDE7-7796-4F35-8AC3-B8D0B4098894}" type="pres">
      <dgm:prSet presAssocID="{D7795842-E26E-4498-BBDE-2C35F67ACC6D}" presName="connectorText" presStyleLbl="sibTrans1D1" presStyleIdx="4" presStyleCnt="5"/>
      <dgm:spPr/>
    </dgm:pt>
    <dgm:pt modelId="{2012D5BD-6E12-4F81-902D-095BFA938110}" type="pres">
      <dgm:prSet presAssocID="{4FB3F317-7059-4934-997D-9CFFC045E2C7}" presName="node" presStyleLbl="node1" presStyleIdx="5" presStyleCnt="6">
        <dgm:presLayoutVars>
          <dgm:bulletEnabled val="1"/>
        </dgm:presLayoutVars>
      </dgm:prSet>
      <dgm:spPr/>
    </dgm:pt>
  </dgm:ptLst>
  <dgm:cxnLst>
    <dgm:cxn modelId="{01649009-D6D4-4139-AD12-E85EDE788DDE}" srcId="{340CD511-6762-4486-ACD3-8244E1586043}" destId="{72FD8574-4451-4BA2-973B-01A0916C7E3F}" srcOrd="4" destOrd="0" parTransId="{F9AFC0ED-1C9B-4622-97FD-B3BABCC6DD38}" sibTransId="{D7795842-E26E-4498-BBDE-2C35F67ACC6D}"/>
    <dgm:cxn modelId="{E18A3E0D-C870-4FFF-9645-379620FA1B36}" type="presOf" srcId="{D7795842-E26E-4498-BBDE-2C35F67ACC6D}" destId="{672F5EC1-7077-49AA-93A3-E43D5673AD28}" srcOrd="0" destOrd="0" presId="urn:microsoft.com/office/officeart/2016/7/layout/RepeatingBendingProcessNew"/>
    <dgm:cxn modelId="{EFDF3036-1F84-4ADE-B8E6-9A2BE2FBB1DC}" type="presOf" srcId="{72FD8574-4451-4BA2-973B-01A0916C7E3F}" destId="{88546BFE-EA01-4782-9E27-96CDE585206B}" srcOrd="0" destOrd="0" presId="urn:microsoft.com/office/officeart/2016/7/layout/RepeatingBendingProcessNew"/>
    <dgm:cxn modelId="{B492FF36-0CEC-4700-B113-B2203A8E34BD}" type="presOf" srcId="{649C0C3F-636D-4E29-86FF-9F9E241591C1}" destId="{037A952F-ED64-49C0-ACCA-AF95778AF5BF}" srcOrd="0" destOrd="0" presId="urn:microsoft.com/office/officeart/2016/7/layout/RepeatingBendingProcessNew"/>
    <dgm:cxn modelId="{B5C0E45B-86A9-4A15-AF5E-3ACA6890205B}" type="presOf" srcId="{3D4D244C-69E0-41B0-A4C1-640303D1AB20}" destId="{624476BB-B40B-4AA9-BEBB-2E5126CEB5D7}" srcOrd="1" destOrd="0" presId="urn:microsoft.com/office/officeart/2016/7/layout/RepeatingBendingProcessNew"/>
    <dgm:cxn modelId="{207ABA5D-2C2C-4DF1-8415-56185835A216}" type="presOf" srcId="{649C0C3F-636D-4E29-86FF-9F9E241591C1}" destId="{C51761B5-BF7E-4B1A-899D-D7DA41527139}" srcOrd="1" destOrd="0" presId="urn:microsoft.com/office/officeart/2016/7/layout/RepeatingBendingProcessNew"/>
    <dgm:cxn modelId="{56293560-A9C8-4A20-803C-D0036F407FC4}" type="presOf" srcId="{4FB3F317-7059-4934-997D-9CFFC045E2C7}" destId="{2012D5BD-6E12-4F81-902D-095BFA938110}" srcOrd="0" destOrd="0" presId="urn:microsoft.com/office/officeart/2016/7/layout/RepeatingBendingProcessNew"/>
    <dgm:cxn modelId="{72823A61-C7A9-4EB7-BB72-CBA21A123236}" type="presOf" srcId="{D7795842-E26E-4498-BBDE-2C35F67ACC6D}" destId="{1CF5CDE7-7796-4F35-8AC3-B8D0B4098894}" srcOrd="1" destOrd="0" presId="urn:microsoft.com/office/officeart/2016/7/layout/RepeatingBendingProcessNew"/>
    <dgm:cxn modelId="{A7583D61-779F-477B-B15A-ABF50D5A047D}" type="presOf" srcId="{5F42A68E-E488-4775-AF09-B05C70D6E258}" destId="{03FC4F83-7AD4-48E6-9BD6-EFD81ADE454F}" srcOrd="1" destOrd="0" presId="urn:microsoft.com/office/officeart/2016/7/layout/RepeatingBendingProcessNew"/>
    <dgm:cxn modelId="{E6AC7241-4FDC-488F-BCA4-3EBF4144D726}" type="presOf" srcId="{9957023A-0334-4853-88FD-7557A3C37A80}" destId="{F830240A-E0DC-487F-AFCE-39BD7BB40F82}" srcOrd="1" destOrd="0" presId="urn:microsoft.com/office/officeart/2016/7/layout/RepeatingBendingProcessNew"/>
    <dgm:cxn modelId="{53369A44-4237-4A24-87A3-88F9BA20585D}" srcId="{340CD511-6762-4486-ACD3-8244E1586043}" destId="{4D17BB50-72D5-4CDB-ABE0-6A1B69D8099D}" srcOrd="2" destOrd="0" parTransId="{A3028374-BCF1-4EEA-8E5D-B6B6537821EB}" sibTransId="{9957023A-0334-4853-88FD-7557A3C37A80}"/>
    <dgm:cxn modelId="{12B0116B-0270-4FB9-B1AA-0DA98D0B9D4F}" srcId="{340CD511-6762-4486-ACD3-8244E1586043}" destId="{A6994AB1-1FFD-487A-8102-38ABE50E67C9}" srcOrd="0" destOrd="0" parTransId="{2C7C6C74-DFBA-4B5E-9D11-B91F40E56A99}" sibTransId="{649C0C3F-636D-4E29-86FF-9F9E241591C1}"/>
    <dgm:cxn modelId="{922C9653-4E58-4649-84E9-DAFA78C12F27}" type="presOf" srcId="{4D17BB50-72D5-4CDB-ABE0-6A1B69D8099D}" destId="{172A599F-75B8-4C4F-ABFD-DE5F40A27CAE}" srcOrd="0" destOrd="0" presId="urn:microsoft.com/office/officeart/2016/7/layout/RepeatingBendingProcessNew"/>
    <dgm:cxn modelId="{0E281D80-33DE-47E7-A075-A07F44F60EEE}" srcId="{340CD511-6762-4486-ACD3-8244E1586043}" destId="{5BA5A65D-BFFA-443A-8585-92829D6E5C96}" srcOrd="1" destOrd="0" parTransId="{A958BD2D-E0C6-4D07-88B0-033DABB9CA33}" sibTransId="{3D4D244C-69E0-41B0-A4C1-640303D1AB20}"/>
    <dgm:cxn modelId="{5677BBA4-9EB2-49E3-B948-6F3A8B8D0153}" srcId="{340CD511-6762-4486-ACD3-8244E1586043}" destId="{4FB3F317-7059-4934-997D-9CFFC045E2C7}" srcOrd="5" destOrd="0" parTransId="{59ADACD1-AB33-4781-BD8E-10A5F41D5A0F}" sibTransId="{3124104D-0D04-4A2A-8DDE-F56CA96B00BD}"/>
    <dgm:cxn modelId="{8F6E36B4-2CC3-4467-AF30-FADBDD42952E}" type="presOf" srcId="{5F42A68E-E488-4775-AF09-B05C70D6E258}" destId="{632607E3-D9E5-42EA-BB4A-C4C899AC97D7}" srcOrd="0" destOrd="0" presId="urn:microsoft.com/office/officeart/2016/7/layout/RepeatingBendingProcessNew"/>
    <dgm:cxn modelId="{576395B7-1E65-476B-9661-D0944F55F8D5}" type="presOf" srcId="{A6994AB1-1FFD-487A-8102-38ABE50E67C9}" destId="{AC63BB16-38BA-4C67-8623-CAA4791C64F5}" srcOrd="0" destOrd="0" presId="urn:microsoft.com/office/officeart/2016/7/layout/RepeatingBendingProcessNew"/>
    <dgm:cxn modelId="{876113B9-30D9-434F-8F1E-862C556462DB}" type="presOf" srcId="{3D4D244C-69E0-41B0-A4C1-640303D1AB20}" destId="{CB118DA1-5B0B-49DE-A869-4176FB114558}" srcOrd="0" destOrd="0" presId="urn:microsoft.com/office/officeart/2016/7/layout/RepeatingBendingProcessNew"/>
    <dgm:cxn modelId="{48B738B9-46EF-445C-8BC4-EEE651C0A566}" type="presOf" srcId="{340CD511-6762-4486-ACD3-8244E1586043}" destId="{BFA44A5D-9CD3-46C4-96D2-D479BBF85ED7}" srcOrd="0" destOrd="0" presId="urn:microsoft.com/office/officeart/2016/7/layout/RepeatingBendingProcessNew"/>
    <dgm:cxn modelId="{ABF486BF-DB3C-421D-80B6-9447DC9225D1}" srcId="{340CD511-6762-4486-ACD3-8244E1586043}" destId="{7F81ED69-36CB-4445-8574-5E1C3A04362F}" srcOrd="3" destOrd="0" parTransId="{739B77BD-3279-40BC-A201-40D506AD48F4}" sibTransId="{5F42A68E-E488-4775-AF09-B05C70D6E258}"/>
    <dgm:cxn modelId="{718A03CC-25BE-4466-8EAD-6671191833B0}" type="presOf" srcId="{7F81ED69-36CB-4445-8574-5E1C3A04362F}" destId="{88B3EBB5-5F6C-4C3A-BA54-AC925C693C2B}" srcOrd="0" destOrd="0" presId="urn:microsoft.com/office/officeart/2016/7/layout/RepeatingBendingProcessNew"/>
    <dgm:cxn modelId="{17205FCC-0AEB-416D-BFFD-21EA784AA6F0}" type="presOf" srcId="{5BA5A65D-BFFA-443A-8585-92829D6E5C96}" destId="{E82E1A1A-762E-4B84-9123-CF35DE21E670}" srcOrd="0" destOrd="0" presId="urn:microsoft.com/office/officeart/2016/7/layout/RepeatingBendingProcessNew"/>
    <dgm:cxn modelId="{D48C0FD1-CC42-42B8-A271-AAA71914860D}" type="presOf" srcId="{9957023A-0334-4853-88FD-7557A3C37A80}" destId="{58D1BA9C-4FF9-41F8-8BFF-0DCDAE698F8B}" srcOrd="0" destOrd="0" presId="urn:microsoft.com/office/officeart/2016/7/layout/RepeatingBendingProcessNew"/>
    <dgm:cxn modelId="{4DE62323-E375-4EB5-8CC0-4F7DFC5CB411}" type="presParOf" srcId="{BFA44A5D-9CD3-46C4-96D2-D479BBF85ED7}" destId="{AC63BB16-38BA-4C67-8623-CAA4791C64F5}" srcOrd="0" destOrd="0" presId="urn:microsoft.com/office/officeart/2016/7/layout/RepeatingBendingProcessNew"/>
    <dgm:cxn modelId="{45FD5A83-06D4-4C82-8035-B8CE98FEEDD4}" type="presParOf" srcId="{BFA44A5D-9CD3-46C4-96D2-D479BBF85ED7}" destId="{037A952F-ED64-49C0-ACCA-AF95778AF5BF}" srcOrd="1" destOrd="0" presId="urn:microsoft.com/office/officeart/2016/7/layout/RepeatingBendingProcessNew"/>
    <dgm:cxn modelId="{2B4880C9-E7B9-4735-A3D0-EBBBBB66CEFE}" type="presParOf" srcId="{037A952F-ED64-49C0-ACCA-AF95778AF5BF}" destId="{C51761B5-BF7E-4B1A-899D-D7DA41527139}" srcOrd="0" destOrd="0" presId="urn:microsoft.com/office/officeart/2016/7/layout/RepeatingBendingProcessNew"/>
    <dgm:cxn modelId="{0AB1EB84-B1A1-4248-87F0-71F02695A920}" type="presParOf" srcId="{BFA44A5D-9CD3-46C4-96D2-D479BBF85ED7}" destId="{E82E1A1A-762E-4B84-9123-CF35DE21E670}" srcOrd="2" destOrd="0" presId="urn:microsoft.com/office/officeart/2016/7/layout/RepeatingBendingProcessNew"/>
    <dgm:cxn modelId="{2B57248F-D5DC-431B-90A3-5BAE4FA54805}" type="presParOf" srcId="{BFA44A5D-9CD3-46C4-96D2-D479BBF85ED7}" destId="{CB118DA1-5B0B-49DE-A869-4176FB114558}" srcOrd="3" destOrd="0" presId="urn:microsoft.com/office/officeart/2016/7/layout/RepeatingBendingProcessNew"/>
    <dgm:cxn modelId="{8ABF8D21-F76C-4F8B-A7AC-C82517296F66}" type="presParOf" srcId="{CB118DA1-5B0B-49DE-A869-4176FB114558}" destId="{624476BB-B40B-4AA9-BEBB-2E5126CEB5D7}" srcOrd="0" destOrd="0" presId="urn:microsoft.com/office/officeart/2016/7/layout/RepeatingBendingProcessNew"/>
    <dgm:cxn modelId="{9A51CC72-75BA-4CF8-A2D0-86E58BC09B62}" type="presParOf" srcId="{BFA44A5D-9CD3-46C4-96D2-D479BBF85ED7}" destId="{172A599F-75B8-4C4F-ABFD-DE5F40A27CAE}" srcOrd="4" destOrd="0" presId="urn:microsoft.com/office/officeart/2016/7/layout/RepeatingBendingProcessNew"/>
    <dgm:cxn modelId="{F7B2BC9F-3ED5-4372-985A-C6DFDDDD73A2}" type="presParOf" srcId="{BFA44A5D-9CD3-46C4-96D2-D479BBF85ED7}" destId="{58D1BA9C-4FF9-41F8-8BFF-0DCDAE698F8B}" srcOrd="5" destOrd="0" presId="urn:microsoft.com/office/officeart/2016/7/layout/RepeatingBendingProcessNew"/>
    <dgm:cxn modelId="{052DBD36-0A9A-437A-B8EE-7AF82F6D2B13}" type="presParOf" srcId="{58D1BA9C-4FF9-41F8-8BFF-0DCDAE698F8B}" destId="{F830240A-E0DC-487F-AFCE-39BD7BB40F82}" srcOrd="0" destOrd="0" presId="urn:microsoft.com/office/officeart/2016/7/layout/RepeatingBendingProcessNew"/>
    <dgm:cxn modelId="{42297F38-B7C0-488F-91D5-1EBA8053F76E}" type="presParOf" srcId="{BFA44A5D-9CD3-46C4-96D2-D479BBF85ED7}" destId="{88B3EBB5-5F6C-4C3A-BA54-AC925C693C2B}" srcOrd="6" destOrd="0" presId="urn:microsoft.com/office/officeart/2016/7/layout/RepeatingBendingProcessNew"/>
    <dgm:cxn modelId="{8D9FC1BC-C6EC-4A59-9C1C-2EDC13896ED3}" type="presParOf" srcId="{BFA44A5D-9CD3-46C4-96D2-D479BBF85ED7}" destId="{632607E3-D9E5-42EA-BB4A-C4C899AC97D7}" srcOrd="7" destOrd="0" presId="urn:microsoft.com/office/officeart/2016/7/layout/RepeatingBendingProcessNew"/>
    <dgm:cxn modelId="{9C5325F7-4479-4079-8EDF-547D0FE9E3C3}" type="presParOf" srcId="{632607E3-D9E5-42EA-BB4A-C4C899AC97D7}" destId="{03FC4F83-7AD4-48E6-9BD6-EFD81ADE454F}" srcOrd="0" destOrd="0" presId="urn:microsoft.com/office/officeart/2016/7/layout/RepeatingBendingProcessNew"/>
    <dgm:cxn modelId="{8C80725F-64EE-4F97-86D0-1779BE3013C1}" type="presParOf" srcId="{BFA44A5D-9CD3-46C4-96D2-D479BBF85ED7}" destId="{88546BFE-EA01-4782-9E27-96CDE585206B}" srcOrd="8" destOrd="0" presId="urn:microsoft.com/office/officeart/2016/7/layout/RepeatingBendingProcessNew"/>
    <dgm:cxn modelId="{EC75C139-9D02-4231-98FB-4653D24055FA}" type="presParOf" srcId="{BFA44A5D-9CD3-46C4-96D2-D479BBF85ED7}" destId="{672F5EC1-7077-49AA-93A3-E43D5673AD28}" srcOrd="9" destOrd="0" presId="urn:microsoft.com/office/officeart/2016/7/layout/RepeatingBendingProcessNew"/>
    <dgm:cxn modelId="{98EA1736-6889-40F7-896D-4F338D0089A2}" type="presParOf" srcId="{672F5EC1-7077-49AA-93A3-E43D5673AD28}" destId="{1CF5CDE7-7796-4F35-8AC3-B8D0B4098894}" srcOrd="0" destOrd="0" presId="urn:microsoft.com/office/officeart/2016/7/layout/RepeatingBendingProcessNew"/>
    <dgm:cxn modelId="{CB08F3A8-D752-42EC-B936-4F1656C34FFD}" type="presParOf" srcId="{BFA44A5D-9CD3-46C4-96D2-D479BBF85ED7}" destId="{2012D5BD-6E12-4F81-902D-095BFA938110}" srcOrd="10" destOrd="0" presId="urn:microsoft.com/office/officeart/2016/7/layout/RepeatingBendingProcessNew"/>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5CD192D-75A9-4AA4-8AC5-174EAE4BB39D}" type="doc">
      <dgm:prSet loTypeId="urn:microsoft.com/office/officeart/2005/8/layout/default" loCatId="list" qsTypeId="urn:microsoft.com/office/officeart/2005/8/quickstyle/simple1" qsCatId="simple" csTypeId="urn:microsoft.com/office/officeart/2005/8/colors/accent5_2" csCatId="accent5" phldr="1"/>
      <dgm:spPr/>
      <dgm:t>
        <a:bodyPr/>
        <a:lstStyle/>
        <a:p>
          <a:endParaRPr lang="en-IN"/>
        </a:p>
      </dgm:t>
    </dgm:pt>
    <dgm:pt modelId="{44DF5AD4-9573-4CD3-B79B-63EBC747BB42}">
      <dgm:prSet phldrT="[Text]"/>
      <dgm:spPr/>
      <dgm:t>
        <a:bodyPr/>
        <a:lstStyle/>
        <a:p>
          <a:r>
            <a:rPr lang="en-IN" dirty="0"/>
            <a:t>FINDING AND HANDLING MISSING DATA</a:t>
          </a:r>
        </a:p>
      </dgm:t>
    </dgm:pt>
    <dgm:pt modelId="{94AFA85B-A360-458C-998C-F803C4EF4735}" type="parTrans" cxnId="{85F93BC8-4B31-4F32-BC4D-9A29BB67CBC1}">
      <dgm:prSet/>
      <dgm:spPr/>
      <dgm:t>
        <a:bodyPr/>
        <a:lstStyle/>
        <a:p>
          <a:endParaRPr lang="en-IN"/>
        </a:p>
      </dgm:t>
    </dgm:pt>
    <dgm:pt modelId="{C6D71DC5-04C4-4334-AF11-3358EFDA863B}" type="sibTrans" cxnId="{85F93BC8-4B31-4F32-BC4D-9A29BB67CBC1}">
      <dgm:prSet/>
      <dgm:spPr/>
      <dgm:t>
        <a:bodyPr/>
        <a:lstStyle/>
        <a:p>
          <a:endParaRPr lang="en-IN" dirty="0"/>
        </a:p>
      </dgm:t>
    </dgm:pt>
    <dgm:pt modelId="{B5CCBEA4-747A-4BF2-B3F6-71310FD1221D}">
      <dgm:prSet phldrT="[Text]"/>
      <dgm:spPr/>
      <dgm:t>
        <a:bodyPr/>
        <a:lstStyle/>
        <a:p>
          <a:r>
            <a:rPr lang="en-IN" dirty="0"/>
            <a:t>REMOVING UNWANTED COLUMNS</a:t>
          </a:r>
        </a:p>
      </dgm:t>
    </dgm:pt>
    <dgm:pt modelId="{F3F7CF7C-4920-4087-B8A9-9F6109565D4E}" type="parTrans" cxnId="{0B34909E-4BB6-4498-A012-07EF56F91F18}">
      <dgm:prSet/>
      <dgm:spPr/>
      <dgm:t>
        <a:bodyPr/>
        <a:lstStyle/>
        <a:p>
          <a:endParaRPr lang="en-IN"/>
        </a:p>
      </dgm:t>
    </dgm:pt>
    <dgm:pt modelId="{21C527F5-DB32-45F1-A0FD-4C9CD33CD6BB}" type="sibTrans" cxnId="{0B34909E-4BB6-4498-A012-07EF56F91F18}">
      <dgm:prSet/>
      <dgm:spPr/>
      <dgm:t>
        <a:bodyPr/>
        <a:lstStyle/>
        <a:p>
          <a:endParaRPr lang="en-IN" dirty="0"/>
        </a:p>
      </dgm:t>
    </dgm:pt>
    <dgm:pt modelId="{C00419C7-12FC-4153-8D69-DB0C5D38A38D}">
      <dgm:prSet phldrT="[Text]"/>
      <dgm:spPr/>
      <dgm:t>
        <a:bodyPr/>
        <a:lstStyle/>
        <a:p>
          <a:r>
            <a:rPr lang="en-IN" dirty="0"/>
            <a:t>DROPPING COLUMNS WITH HIGH MISSING VALUE PERCENTAGE</a:t>
          </a:r>
        </a:p>
      </dgm:t>
    </dgm:pt>
    <dgm:pt modelId="{04AF9BAE-BA98-480E-A4B0-107A45F2A4EF}" type="parTrans" cxnId="{A7A75357-2EE4-41CC-877B-882515EE5F33}">
      <dgm:prSet/>
      <dgm:spPr/>
      <dgm:t>
        <a:bodyPr/>
        <a:lstStyle/>
        <a:p>
          <a:endParaRPr lang="en-IN"/>
        </a:p>
      </dgm:t>
    </dgm:pt>
    <dgm:pt modelId="{76BFE558-4B9C-4297-BEE0-F2743ED283EE}" type="sibTrans" cxnId="{A7A75357-2EE4-41CC-877B-882515EE5F33}">
      <dgm:prSet/>
      <dgm:spPr/>
      <dgm:t>
        <a:bodyPr/>
        <a:lstStyle/>
        <a:p>
          <a:endParaRPr lang="en-IN" dirty="0"/>
        </a:p>
      </dgm:t>
    </dgm:pt>
    <dgm:pt modelId="{D7E0A705-CA10-4289-8B40-953985D75856}">
      <dgm:prSet phldrT="[Text]"/>
      <dgm:spPr/>
      <dgm:t>
        <a:bodyPr/>
        <a:lstStyle/>
        <a:p>
          <a:r>
            <a:rPr lang="en-IN" dirty="0"/>
            <a:t>DATA IMPUTATION IN IMPORTANT COLUMNS WHICH CAN NOT BE DROPPED AND DATA WITH LOW COUNT OF NULL VALUES</a:t>
          </a:r>
        </a:p>
      </dgm:t>
    </dgm:pt>
    <dgm:pt modelId="{FA9814D2-24A0-4C72-892E-6483EBD84783}" type="parTrans" cxnId="{7D9C9705-D97B-49ED-82F3-B84274AABA4B}">
      <dgm:prSet/>
      <dgm:spPr/>
      <dgm:t>
        <a:bodyPr/>
        <a:lstStyle/>
        <a:p>
          <a:endParaRPr lang="en-IN"/>
        </a:p>
      </dgm:t>
    </dgm:pt>
    <dgm:pt modelId="{DCBF3DDC-C351-4085-8B57-979DFA4FFDC3}" type="sibTrans" cxnId="{7D9C9705-D97B-49ED-82F3-B84274AABA4B}">
      <dgm:prSet/>
      <dgm:spPr/>
      <dgm:t>
        <a:bodyPr/>
        <a:lstStyle/>
        <a:p>
          <a:endParaRPr lang="en-IN" dirty="0"/>
        </a:p>
      </dgm:t>
    </dgm:pt>
    <dgm:pt modelId="{4C49EFC0-5BFE-497F-BA37-2C372542CD68}">
      <dgm:prSet phldrT="[Text]"/>
      <dgm:spPr/>
      <dgm:t>
        <a:bodyPr/>
        <a:lstStyle/>
        <a:p>
          <a:r>
            <a:rPr lang="en-IN" dirty="0"/>
            <a:t>STANDARDISING VALUES</a:t>
          </a:r>
        </a:p>
      </dgm:t>
    </dgm:pt>
    <dgm:pt modelId="{E9AA8F74-600B-469B-AC15-EC31D86EBD02}" type="parTrans" cxnId="{E6978831-C328-46A5-AD42-E5BF674AE168}">
      <dgm:prSet/>
      <dgm:spPr/>
      <dgm:t>
        <a:bodyPr/>
        <a:lstStyle/>
        <a:p>
          <a:endParaRPr lang="en-IN"/>
        </a:p>
      </dgm:t>
    </dgm:pt>
    <dgm:pt modelId="{64A20941-9B87-4267-AA17-CE6EB12691D5}" type="sibTrans" cxnId="{E6978831-C328-46A5-AD42-E5BF674AE168}">
      <dgm:prSet/>
      <dgm:spPr/>
      <dgm:t>
        <a:bodyPr/>
        <a:lstStyle/>
        <a:p>
          <a:endParaRPr lang="en-IN"/>
        </a:p>
      </dgm:t>
    </dgm:pt>
    <dgm:pt modelId="{CA11920D-42F1-4549-AE20-25B2DF0805F9}" type="pres">
      <dgm:prSet presAssocID="{E5CD192D-75A9-4AA4-8AC5-174EAE4BB39D}" presName="diagram" presStyleCnt="0">
        <dgm:presLayoutVars>
          <dgm:dir/>
          <dgm:resizeHandles val="exact"/>
        </dgm:presLayoutVars>
      </dgm:prSet>
      <dgm:spPr/>
    </dgm:pt>
    <dgm:pt modelId="{76E44E0C-E5F4-46B4-A6AD-5E75121BEF05}" type="pres">
      <dgm:prSet presAssocID="{44DF5AD4-9573-4CD3-B79B-63EBC747BB42}" presName="node" presStyleLbl="node1" presStyleIdx="0" presStyleCnt="5">
        <dgm:presLayoutVars>
          <dgm:bulletEnabled val="1"/>
        </dgm:presLayoutVars>
      </dgm:prSet>
      <dgm:spPr/>
    </dgm:pt>
    <dgm:pt modelId="{F2DFEA46-2F61-4666-B6A2-A9146472E18A}" type="pres">
      <dgm:prSet presAssocID="{C6D71DC5-04C4-4334-AF11-3358EFDA863B}" presName="sibTrans" presStyleCnt="0"/>
      <dgm:spPr/>
    </dgm:pt>
    <dgm:pt modelId="{A192280F-2791-4DDB-B0E2-20AB90A5AE53}" type="pres">
      <dgm:prSet presAssocID="{B5CCBEA4-747A-4BF2-B3F6-71310FD1221D}" presName="node" presStyleLbl="node1" presStyleIdx="1" presStyleCnt="5">
        <dgm:presLayoutVars>
          <dgm:bulletEnabled val="1"/>
        </dgm:presLayoutVars>
      </dgm:prSet>
      <dgm:spPr/>
    </dgm:pt>
    <dgm:pt modelId="{C88E99C6-CF31-43FB-9A8E-7E0E321BA0D3}" type="pres">
      <dgm:prSet presAssocID="{21C527F5-DB32-45F1-A0FD-4C9CD33CD6BB}" presName="sibTrans" presStyleCnt="0"/>
      <dgm:spPr/>
    </dgm:pt>
    <dgm:pt modelId="{48A6BE2C-A04B-411E-8BEF-25BD2C001F34}" type="pres">
      <dgm:prSet presAssocID="{C00419C7-12FC-4153-8D69-DB0C5D38A38D}" presName="node" presStyleLbl="node1" presStyleIdx="2" presStyleCnt="5">
        <dgm:presLayoutVars>
          <dgm:bulletEnabled val="1"/>
        </dgm:presLayoutVars>
      </dgm:prSet>
      <dgm:spPr/>
    </dgm:pt>
    <dgm:pt modelId="{BBE925BD-E855-4B60-9059-488551FB9E5F}" type="pres">
      <dgm:prSet presAssocID="{76BFE558-4B9C-4297-BEE0-F2743ED283EE}" presName="sibTrans" presStyleCnt="0"/>
      <dgm:spPr/>
    </dgm:pt>
    <dgm:pt modelId="{498C9EBB-37C4-4C17-AB0E-529103249059}" type="pres">
      <dgm:prSet presAssocID="{D7E0A705-CA10-4289-8B40-953985D75856}" presName="node" presStyleLbl="node1" presStyleIdx="3" presStyleCnt="5">
        <dgm:presLayoutVars>
          <dgm:bulletEnabled val="1"/>
        </dgm:presLayoutVars>
      </dgm:prSet>
      <dgm:spPr/>
    </dgm:pt>
    <dgm:pt modelId="{905BDD2C-4842-4C1B-9EB0-B42C2987C94C}" type="pres">
      <dgm:prSet presAssocID="{DCBF3DDC-C351-4085-8B57-979DFA4FFDC3}" presName="sibTrans" presStyleCnt="0"/>
      <dgm:spPr/>
    </dgm:pt>
    <dgm:pt modelId="{A609BC64-D092-45CC-96CE-847F9B7DE41A}" type="pres">
      <dgm:prSet presAssocID="{4C49EFC0-5BFE-497F-BA37-2C372542CD68}" presName="node" presStyleLbl="node1" presStyleIdx="4" presStyleCnt="5">
        <dgm:presLayoutVars>
          <dgm:bulletEnabled val="1"/>
        </dgm:presLayoutVars>
      </dgm:prSet>
      <dgm:spPr/>
    </dgm:pt>
  </dgm:ptLst>
  <dgm:cxnLst>
    <dgm:cxn modelId="{7D9C9705-D97B-49ED-82F3-B84274AABA4B}" srcId="{E5CD192D-75A9-4AA4-8AC5-174EAE4BB39D}" destId="{D7E0A705-CA10-4289-8B40-953985D75856}" srcOrd="3" destOrd="0" parTransId="{FA9814D2-24A0-4C72-892E-6483EBD84783}" sibTransId="{DCBF3DDC-C351-4085-8B57-979DFA4FFDC3}"/>
    <dgm:cxn modelId="{E28F710A-CE74-4D7B-88CB-84AE6F7BD9F3}" type="presOf" srcId="{B5CCBEA4-747A-4BF2-B3F6-71310FD1221D}" destId="{A192280F-2791-4DDB-B0E2-20AB90A5AE53}" srcOrd="0" destOrd="0" presId="urn:microsoft.com/office/officeart/2005/8/layout/default"/>
    <dgm:cxn modelId="{0B80CF19-0EA5-4DD3-A320-24A6B69E0A8F}" type="presOf" srcId="{4C49EFC0-5BFE-497F-BA37-2C372542CD68}" destId="{A609BC64-D092-45CC-96CE-847F9B7DE41A}" srcOrd="0" destOrd="0" presId="urn:microsoft.com/office/officeart/2005/8/layout/default"/>
    <dgm:cxn modelId="{63985A1F-953F-4086-83B4-345E6AD17F03}" type="presOf" srcId="{44DF5AD4-9573-4CD3-B79B-63EBC747BB42}" destId="{76E44E0C-E5F4-46B4-A6AD-5E75121BEF05}" srcOrd="0" destOrd="0" presId="urn:microsoft.com/office/officeart/2005/8/layout/default"/>
    <dgm:cxn modelId="{E6978831-C328-46A5-AD42-E5BF674AE168}" srcId="{E5CD192D-75A9-4AA4-8AC5-174EAE4BB39D}" destId="{4C49EFC0-5BFE-497F-BA37-2C372542CD68}" srcOrd="4" destOrd="0" parTransId="{E9AA8F74-600B-469B-AC15-EC31D86EBD02}" sibTransId="{64A20941-9B87-4267-AA17-CE6EB12691D5}"/>
    <dgm:cxn modelId="{A7A75357-2EE4-41CC-877B-882515EE5F33}" srcId="{E5CD192D-75A9-4AA4-8AC5-174EAE4BB39D}" destId="{C00419C7-12FC-4153-8D69-DB0C5D38A38D}" srcOrd="2" destOrd="0" parTransId="{04AF9BAE-BA98-480E-A4B0-107A45F2A4EF}" sibTransId="{76BFE558-4B9C-4297-BEE0-F2743ED283EE}"/>
    <dgm:cxn modelId="{0B34909E-4BB6-4498-A012-07EF56F91F18}" srcId="{E5CD192D-75A9-4AA4-8AC5-174EAE4BB39D}" destId="{B5CCBEA4-747A-4BF2-B3F6-71310FD1221D}" srcOrd="1" destOrd="0" parTransId="{F3F7CF7C-4920-4087-B8A9-9F6109565D4E}" sibTransId="{21C527F5-DB32-45F1-A0FD-4C9CD33CD6BB}"/>
    <dgm:cxn modelId="{4D66B5A0-65D9-4B68-A33E-B377BF17F8F9}" type="presOf" srcId="{C00419C7-12FC-4153-8D69-DB0C5D38A38D}" destId="{48A6BE2C-A04B-411E-8BEF-25BD2C001F34}" srcOrd="0" destOrd="0" presId="urn:microsoft.com/office/officeart/2005/8/layout/default"/>
    <dgm:cxn modelId="{85F93BC8-4B31-4F32-BC4D-9A29BB67CBC1}" srcId="{E5CD192D-75A9-4AA4-8AC5-174EAE4BB39D}" destId="{44DF5AD4-9573-4CD3-B79B-63EBC747BB42}" srcOrd="0" destOrd="0" parTransId="{94AFA85B-A360-458C-998C-F803C4EF4735}" sibTransId="{C6D71DC5-04C4-4334-AF11-3358EFDA863B}"/>
    <dgm:cxn modelId="{40B002CF-6350-49C4-9DA4-FAC6BF90163D}" type="presOf" srcId="{D7E0A705-CA10-4289-8B40-953985D75856}" destId="{498C9EBB-37C4-4C17-AB0E-529103249059}" srcOrd="0" destOrd="0" presId="urn:microsoft.com/office/officeart/2005/8/layout/default"/>
    <dgm:cxn modelId="{5FBB9BF1-DF37-40C8-8D29-CDAC650BF82D}" type="presOf" srcId="{E5CD192D-75A9-4AA4-8AC5-174EAE4BB39D}" destId="{CA11920D-42F1-4549-AE20-25B2DF0805F9}" srcOrd="0" destOrd="0" presId="urn:microsoft.com/office/officeart/2005/8/layout/default"/>
    <dgm:cxn modelId="{A4270594-487C-4A84-82AC-E8EF05CDB241}" type="presParOf" srcId="{CA11920D-42F1-4549-AE20-25B2DF0805F9}" destId="{76E44E0C-E5F4-46B4-A6AD-5E75121BEF05}" srcOrd="0" destOrd="0" presId="urn:microsoft.com/office/officeart/2005/8/layout/default"/>
    <dgm:cxn modelId="{C4D0F4C5-64BE-4184-8938-A31B20AA0702}" type="presParOf" srcId="{CA11920D-42F1-4549-AE20-25B2DF0805F9}" destId="{F2DFEA46-2F61-4666-B6A2-A9146472E18A}" srcOrd="1" destOrd="0" presId="urn:microsoft.com/office/officeart/2005/8/layout/default"/>
    <dgm:cxn modelId="{2131BDFC-01FF-4715-96C0-6774D79DD3C7}" type="presParOf" srcId="{CA11920D-42F1-4549-AE20-25B2DF0805F9}" destId="{A192280F-2791-4DDB-B0E2-20AB90A5AE53}" srcOrd="2" destOrd="0" presId="urn:microsoft.com/office/officeart/2005/8/layout/default"/>
    <dgm:cxn modelId="{F8326CA1-D185-4EA8-987A-40E88E64024C}" type="presParOf" srcId="{CA11920D-42F1-4549-AE20-25B2DF0805F9}" destId="{C88E99C6-CF31-43FB-9A8E-7E0E321BA0D3}" srcOrd="3" destOrd="0" presId="urn:microsoft.com/office/officeart/2005/8/layout/default"/>
    <dgm:cxn modelId="{1D5F41F8-8550-4331-8B60-22E86CBE2C08}" type="presParOf" srcId="{CA11920D-42F1-4549-AE20-25B2DF0805F9}" destId="{48A6BE2C-A04B-411E-8BEF-25BD2C001F34}" srcOrd="4" destOrd="0" presId="urn:microsoft.com/office/officeart/2005/8/layout/default"/>
    <dgm:cxn modelId="{2DB1908F-22E5-4C0C-87BD-72324853DF27}" type="presParOf" srcId="{CA11920D-42F1-4549-AE20-25B2DF0805F9}" destId="{BBE925BD-E855-4B60-9059-488551FB9E5F}" srcOrd="5" destOrd="0" presId="urn:microsoft.com/office/officeart/2005/8/layout/default"/>
    <dgm:cxn modelId="{105EF911-B16A-4D97-94FD-9D36AD633245}" type="presParOf" srcId="{CA11920D-42F1-4549-AE20-25B2DF0805F9}" destId="{498C9EBB-37C4-4C17-AB0E-529103249059}" srcOrd="6" destOrd="0" presId="urn:microsoft.com/office/officeart/2005/8/layout/default"/>
    <dgm:cxn modelId="{52E6FB97-FA68-43DD-8D59-57F668156B55}" type="presParOf" srcId="{CA11920D-42F1-4549-AE20-25B2DF0805F9}" destId="{905BDD2C-4842-4C1B-9EB0-B42C2987C94C}" srcOrd="7" destOrd="0" presId="urn:microsoft.com/office/officeart/2005/8/layout/default"/>
    <dgm:cxn modelId="{BAD2CDD2-C0EE-417D-8887-489D34840719}" type="presParOf" srcId="{CA11920D-42F1-4549-AE20-25B2DF0805F9}" destId="{A609BC64-D092-45CC-96CE-847F9B7DE41A}" srcOrd="8"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80BE363-1360-4A2C-8683-2BEF2233C1DE}"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FF7A88ED-52CE-41F6-BB79-6FD5F42062B7}">
      <dgm:prSet/>
      <dgm:spPr/>
      <dgm:t>
        <a:bodyPr/>
        <a:lstStyle/>
        <a:p>
          <a:pPr>
            <a:lnSpc>
              <a:spcPct val="100000"/>
            </a:lnSpc>
          </a:pPr>
          <a:r>
            <a:rPr lang="en-US" b="1" i="0"/>
            <a:t>AMT_ANNUITY, AMT_CREDIT, AMT_GOODS_PRICE,CNT_CHILDREN have some number of outliers.</a:t>
          </a:r>
          <a:endParaRPr lang="en-US"/>
        </a:p>
      </dgm:t>
    </dgm:pt>
    <dgm:pt modelId="{7D494843-D184-4FC7-948F-E0EDA25334EB}" type="parTrans" cxnId="{55BDC14E-63DB-4EAE-ABED-96D0FD9E5CB8}">
      <dgm:prSet/>
      <dgm:spPr/>
      <dgm:t>
        <a:bodyPr/>
        <a:lstStyle/>
        <a:p>
          <a:endParaRPr lang="en-US"/>
        </a:p>
      </dgm:t>
    </dgm:pt>
    <dgm:pt modelId="{88D93E4B-9CDA-4CE2-B7E1-C26CB1F8F18A}" type="sibTrans" cxnId="{55BDC14E-63DB-4EAE-ABED-96D0FD9E5CB8}">
      <dgm:prSet/>
      <dgm:spPr/>
      <dgm:t>
        <a:bodyPr/>
        <a:lstStyle/>
        <a:p>
          <a:endParaRPr lang="en-US"/>
        </a:p>
      </dgm:t>
    </dgm:pt>
    <dgm:pt modelId="{7C8713D0-23FD-4ED7-8423-F74BB966D287}">
      <dgm:prSet/>
      <dgm:spPr/>
      <dgm:t>
        <a:bodyPr/>
        <a:lstStyle/>
        <a:p>
          <a:pPr>
            <a:lnSpc>
              <a:spcPct val="100000"/>
            </a:lnSpc>
          </a:pPr>
          <a:r>
            <a:rPr lang="en-US" b="1" i="0"/>
            <a:t>AMT_INCOME_TOTAL has huge number of outliers which indicate that few of the loan applicants have high income when compared to the others.</a:t>
          </a:r>
          <a:endParaRPr lang="en-US"/>
        </a:p>
      </dgm:t>
    </dgm:pt>
    <dgm:pt modelId="{1F617F10-DBCA-4B5E-818B-B1A6B66CD81A}" type="parTrans" cxnId="{7DC9EA5A-4CE8-46F0-BAFB-E20A31C65F49}">
      <dgm:prSet/>
      <dgm:spPr/>
      <dgm:t>
        <a:bodyPr/>
        <a:lstStyle/>
        <a:p>
          <a:endParaRPr lang="en-US"/>
        </a:p>
      </dgm:t>
    </dgm:pt>
    <dgm:pt modelId="{6688B160-FA3F-4D39-B718-F6724301137C}" type="sibTrans" cxnId="{7DC9EA5A-4CE8-46F0-BAFB-E20A31C65F49}">
      <dgm:prSet/>
      <dgm:spPr/>
      <dgm:t>
        <a:bodyPr/>
        <a:lstStyle/>
        <a:p>
          <a:endParaRPr lang="en-US"/>
        </a:p>
      </dgm:t>
    </dgm:pt>
    <dgm:pt modelId="{92458259-4A4B-48AF-8D9F-54F45A7406AD}">
      <dgm:prSet/>
      <dgm:spPr/>
      <dgm:t>
        <a:bodyPr/>
        <a:lstStyle/>
        <a:p>
          <a:pPr>
            <a:lnSpc>
              <a:spcPct val="100000"/>
            </a:lnSpc>
          </a:pPr>
          <a:r>
            <a:rPr lang="en-US" b="1" i="0"/>
            <a:t>DAYS_BIRTH has no outliers which means the data available is reliable.</a:t>
          </a:r>
          <a:endParaRPr lang="en-US"/>
        </a:p>
      </dgm:t>
    </dgm:pt>
    <dgm:pt modelId="{30086523-5F2E-43AE-A134-58CE1AE33422}" type="parTrans" cxnId="{2F1D4976-DBD0-4217-A494-C84320A3080D}">
      <dgm:prSet/>
      <dgm:spPr/>
      <dgm:t>
        <a:bodyPr/>
        <a:lstStyle/>
        <a:p>
          <a:endParaRPr lang="en-US"/>
        </a:p>
      </dgm:t>
    </dgm:pt>
    <dgm:pt modelId="{F8DBDDAE-2CC2-4008-B4E5-70044473F8D4}" type="sibTrans" cxnId="{2F1D4976-DBD0-4217-A494-C84320A3080D}">
      <dgm:prSet/>
      <dgm:spPr/>
      <dgm:t>
        <a:bodyPr/>
        <a:lstStyle/>
        <a:p>
          <a:endParaRPr lang="en-US"/>
        </a:p>
      </dgm:t>
    </dgm:pt>
    <dgm:pt modelId="{D3774C7D-7EE0-44FD-AFDC-1DCBEBF14BBD}">
      <dgm:prSet/>
      <dgm:spPr/>
      <dgm:t>
        <a:bodyPr/>
        <a:lstStyle/>
        <a:p>
          <a:pPr>
            <a:lnSpc>
              <a:spcPct val="100000"/>
            </a:lnSpc>
          </a:pPr>
          <a:r>
            <a:rPr lang="en-US" b="1" i="0"/>
            <a:t>DAYS_EMPLOYED has outlier values around 350000(days) which is around 958 years which is impossible and hence this has to be incorrect entry.</a:t>
          </a:r>
          <a:endParaRPr lang="en-US"/>
        </a:p>
      </dgm:t>
    </dgm:pt>
    <dgm:pt modelId="{F74E2A9F-5030-41DF-8530-E1BD6294F0EA}" type="parTrans" cxnId="{3A7F27C2-DE73-4A63-8AF2-67DB019A548A}">
      <dgm:prSet/>
      <dgm:spPr/>
      <dgm:t>
        <a:bodyPr/>
        <a:lstStyle/>
        <a:p>
          <a:endParaRPr lang="en-US"/>
        </a:p>
      </dgm:t>
    </dgm:pt>
    <dgm:pt modelId="{67015896-E8BC-4F61-9AAD-313873E65D8E}" type="sibTrans" cxnId="{3A7F27C2-DE73-4A63-8AF2-67DB019A548A}">
      <dgm:prSet/>
      <dgm:spPr/>
      <dgm:t>
        <a:bodyPr/>
        <a:lstStyle/>
        <a:p>
          <a:endParaRPr lang="en-US"/>
        </a:p>
      </dgm:t>
    </dgm:pt>
    <dgm:pt modelId="{922AAC62-959A-4CE5-8322-FF09816565F6}">
      <dgm:prSet/>
      <dgm:spPr/>
      <dgm:t>
        <a:bodyPr/>
        <a:lstStyle/>
        <a:p>
          <a:pPr>
            <a:lnSpc>
              <a:spcPct val="100000"/>
            </a:lnSpc>
          </a:pPr>
          <a:r>
            <a:rPr lang="en-US" b="1" i="0"/>
            <a:t>CNT_FAM_MEMBERS has outlier value more than 45000 which is impossible hence it is an incorrect entry</a:t>
          </a:r>
          <a:endParaRPr lang="en-US"/>
        </a:p>
      </dgm:t>
    </dgm:pt>
    <dgm:pt modelId="{3A328FEA-97D6-433B-87BB-68E675CF0261}" type="parTrans" cxnId="{72F9F3E0-72A5-4949-B1AD-BB69596EE1FE}">
      <dgm:prSet/>
      <dgm:spPr/>
      <dgm:t>
        <a:bodyPr/>
        <a:lstStyle/>
        <a:p>
          <a:endParaRPr lang="en-US"/>
        </a:p>
      </dgm:t>
    </dgm:pt>
    <dgm:pt modelId="{D8A13D07-3A8F-4617-A5EA-92E3F8055E7C}" type="sibTrans" cxnId="{72F9F3E0-72A5-4949-B1AD-BB69596EE1FE}">
      <dgm:prSet/>
      <dgm:spPr/>
      <dgm:t>
        <a:bodyPr/>
        <a:lstStyle/>
        <a:p>
          <a:endParaRPr lang="en-US"/>
        </a:p>
      </dgm:t>
    </dgm:pt>
    <dgm:pt modelId="{F2748C9F-2EFA-41CD-9825-1EBDD8E80770}" type="pres">
      <dgm:prSet presAssocID="{880BE363-1360-4A2C-8683-2BEF2233C1DE}" presName="root" presStyleCnt="0">
        <dgm:presLayoutVars>
          <dgm:dir/>
          <dgm:resizeHandles val="exact"/>
        </dgm:presLayoutVars>
      </dgm:prSet>
      <dgm:spPr/>
    </dgm:pt>
    <dgm:pt modelId="{7A45F7C0-EE9D-4AE8-A4DA-F4F7D7AD0338}" type="pres">
      <dgm:prSet presAssocID="{FF7A88ED-52CE-41F6-BB79-6FD5F42062B7}" presName="compNode" presStyleCnt="0"/>
      <dgm:spPr/>
    </dgm:pt>
    <dgm:pt modelId="{1E020EE8-457D-4DF5-88B2-3E7B3E1033B3}" type="pres">
      <dgm:prSet presAssocID="{FF7A88ED-52CE-41F6-BB79-6FD5F42062B7}"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Child with Balloon"/>
        </a:ext>
      </dgm:extLst>
    </dgm:pt>
    <dgm:pt modelId="{F6DC36A4-8AE9-4AF3-8182-1C2D2979515F}" type="pres">
      <dgm:prSet presAssocID="{FF7A88ED-52CE-41F6-BB79-6FD5F42062B7}" presName="spaceRect" presStyleCnt="0"/>
      <dgm:spPr/>
    </dgm:pt>
    <dgm:pt modelId="{43425D1F-9279-4345-8C5C-64714231A992}" type="pres">
      <dgm:prSet presAssocID="{FF7A88ED-52CE-41F6-BB79-6FD5F42062B7}" presName="textRect" presStyleLbl="revTx" presStyleIdx="0" presStyleCnt="5">
        <dgm:presLayoutVars>
          <dgm:chMax val="1"/>
          <dgm:chPref val="1"/>
        </dgm:presLayoutVars>
      </dgm:prSet>
      <dgm:spPr/>
    </dgm:pt>
    <dgm:pt modelId="{BFFAB033-3246-472C-8F62-E4CB6E3B7C43}" type="pres">
      <dgm:prSet presAssocID="{88D93E4B-9CDA-4CE2-B7E1-C26CB1F8F18A}" presName="sibTrans" presStyleCnt="0"/>
      <dgm:spPr/>
    </dgm:pt>
    <dgm:pt modelId="{5F6C3240-19F7-4896-A191-C21892DEA689}" type="pres">
      <dgm:prSet presAssocID="{7C8713D0-23FD-4ED7-8423-F74BB966D287}" presName="compNode" presStyleCnt="0"/>
      <dgm:spPr/>
    </dgm:pt>
    <dgm:pt modelId="{EE5BACC9-63CC-4994-86BF-05694C6BFE40}" type="pres">
      <dgm:prSet presAssocID="{7C8713D0-23FD-4ED7-8423-F74BB966D287}"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Dollar"/>
        </a:ext>
      </dgm:extLst>
    </dgm:pt>
    <dgm:pt modelId="{B1FB1B46-C649-4D18-A67D-0D046C6DFD09}" type="pres">
      <dgm:prSet presAssocID="{7C8713D0-23FD-4ED7-8423-F74BB966D287}" presName="spaceRect" presStyleCnt="0"/>
      <dgm:spPr/>
    </dgm:pt>
    <dgm:pt modelId="{BFB206EF-EBA8-4D44-A7FF-FE6911E167AE}" type="pres">
      <dgm:prSet presAssocID="{7C8713D0-23FD-4ED7-8423-F74BB966D287}" presName="textRect" presStyleLbl="revTx" presStyleIdx="1" presStyleCnt="5">
        <dgm:presLayoutVars>
          <dgm:chMax val="1"/>
          <dgm:chPref val="1"/>
        </dgm:presLayoutVars>
      </dgm:prSet>
      <dgm:spPr/>
    </dgm:pt>
    <dgm:pt modelId="{41F1F7E8-7173-4FDF-80E4-C210A37FE889}" type="pres">
      <dgm:prSet presAssocID="{6688B160-FA3F-4D39-B718-F6724301137C}" presName="sibTrans" presStyleCnt="0"/>
      <dgm:spPr/>
    </dgm:pt>
    <dgm:pt modelId="{6477AFC0-86E2-4440-9A75-7F6CE0BDB1EE}" type="pres">
      <dgm:prSet presAssocID="{92458259-4A4B-48AF-8D9F-54F45A7406AD}" presName="compNode" presStyleCnt="0"/>
      <dgm:spPr/>
    </dgm:pt>
    <dgm:pt modelId="{A46E3D8C-34E3-4880-95A5-9F343F78CC13}" type="pres">
      <dgm:prSet presAssocID="{92458259-4A4B-48AF-8D9F-54F45A7406AD}"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Statistics"/>
        </a:ext>
      </dgm:extLst>
    </dgm:pt>
    <dgm:pt modelId="{B5657243-E3A8-41A9-B432-63B5601CF06F}" type="pres">
      <dgm:prSet presAssocID="{92458259-4A4B-48AF-8D9F-54F45A7406AD}" presName="spaceRect" presStyleCnt="0"/>
      <dgm:spPr/>
    </dgm:pt>
    <dgm:pt modelId="{4047EE4A-B312-472A-B457-6BFBA02994E6}" type="pres">
      <dgm:prSet presAssocID="{92458259-4A4B-48AF-8D9F-54F45A7406AD}" presName="textRect" presStyleLbl="revTx" presStyleIdx="2" presStyleCnt="5">
        <dgm:presLayoutVars>
          <dgm:chMax val="1"/>
          <dgm:chPref val="1"/>
        </dgm:presLayoutVars>
      </dgm:prSet>
      <dgm:spPr/>
    </dgm:pt>
    <dgm:pt modelId="{A46AAB68-01C8-4AB3-ACA2-4B9E1447623B}" type="pres">
      <dgm:prSet presAssocID="{F8DBDDAE-2CC2-4008-B4E5-70044473F8D4}" presName="sibTrans" presStyleCnt="0"/>
      <dgm:spPr/>
    </dgm:pt>
    <dgm:pt modelId="{CC9AD97E-A61B-4F46-85E9-BA8D0EF2C757}" type="pres">
      <dgm:prSet presAssocID="{D3774C7D-7EE0-44FD-AFDC-1DCBEBF14BBD}" presName="compNode" presStyleCnt="0"/>
      <dgm:spPr/>
    </dgm:pt>
    <dgm:pt modelId="{7297270C-7255-4ABC-B0FF-87ABE0A3E2A2}" type="pres">
      <dgm:prSet presAssocID="{D3774C7D-7EE0-44FD-AFDC-1DCBEBF14BBD}"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Presentation with Pie Chart"/>
        </a:ext>
      </dgm:extLst>
    </dgm:pt>
    <dgm:pt modelId="{20484F1F-D21A-4EDA-BE3F-D94AE4C5E9A1}" type="pres">
      <dgm:prSet presAssocID="{D3774C7D-7EE0-44FD-AFDC-1DCBEBF14BBD}" presName="spaceRect" presStyleCnt="0"/>
      <dgm:spPr/>
    </dgm:pt>
    <dgm:pt modelId="{1CCC31A5-30BA-449C-9B31-7214CC362648}" type="pres">
      <dgm:prSet presAssocID="{D3774C7D-7EE0-44FD-AFDC-1DCBEBF14BBD}" presName="textRect" presStyleLbl="revTx" presStyleIdx="3" presStyleCnt="5">
        <dgm:presLayoutVars>
          <dgm:chMax val="1"/>
          <dgm:chPref val="1"/>
        </dgm:presLayoutVars>
      </dgm:prSet>
      <dgm:spPr/>
    </dgm:pt>
    <dgm:pt modelId="{B1016A53-3B54-4242-98FE-C3409F5F9CA5}" type="pres">
      <dgm:prSet presAssocID="{67015896-E8BC-4F61-9AAD-313873E65D8E}" presName="sibTrans" presStyleCnt="0"/>
      <dgm:spPr/>
    </dgm:pt>
    <dgm:pt modelId="{C00E2ED4-96DC-4A6A-AEA9-01C8DBCDE3D4}" type="pres">
      <dgm:prSet presAssocID="{922AAC62-959A-4CE5-8322-FF09816565F6}" presName="compNode" presStyleCnt="0"/>
      <dgm:spPr/>
    </dgm:pt>
    <dgm:pt modelId="{F4EC594F-C078-43FE-9C94-41FB44A50C82}" type="pres">
      <dgm:prSet presAssocID="{922AAC62-959A-4CE5-8322-FF09816565F6}"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Question mark"/>
        </a:ext>
      </dgm:extLst>
    </dgm:pt>
    <dgm:pt modelId="{945F6A53-83C9-45A5-B1B4-F57861BD6A0C}" type="pres">
      <dgm:prSet presAssocID="{922AAC62-959A-4CE5-8322-FF09816565F6}" presName="spaceRect" presStyleCnt="0"/>
      <dgm:spPr/>
    </dgm:pt>
    <dgm:pt modelId="{B9658546-22F5-42AB-8210-5CB82E6FFD4A}" type="pres">
      <dgm:prSet presAssocID="{922AAC62-959A-4CE5-8322-FF09816565F6}" presName="textRect" presStyleLbl="revTx" presStyleIdx="4" presStyleCnt="5">
        <dgm:presLayoutVars>
          <dgm:chMax val="1"/>
          <dgm:chPref val="1"/>
        </dgm:presLayoutVars>
      </dgm:prSet>
      <dgm:spPr/>
    </dgm:pt>
  </dgm:ptLst>
  <dgm:cxnLst>
    <dgm:cxn modelId="{8F23E53A-D0E4-4F3B-A814-D56FFAE4D001}" type="presOf" srcId="{FF7A88ED-52CE-41F6-BB79-6FD5F42062B7}" destId="{43425D1F-9279-4345-8C5C-64714231A992}" srcOrd="0" destOrd="0" presId="urn:microsoft.com/office/officeart/2018/2/layout/IconLabelList"/>
    <dgm:cxn modelId="{0FC2E240-7CB8-4227-9AAF-D07BE26ECB1B}" type="presOf" srcId="{880BE363-1360-4A2C-8683-2BEF2233C1DE}" destId="{F2748C9F-2EFA-41CD-9825-1EBDD8E80770}" srcOrd="0" destOrd="0" presId="urn:microsoft.com/office/officeart/2018/2/layout/IconLabelList"/>
    <dgm:cxn modelId="{55BDC14E-63DB-4EAE-ABED-96D0FD9E5CB8}" srcId="{880BE363-1360-4A2C-8683-2BEF2233C1DE}" destId="{FF7A88ED-52CE-41F6-BB79-6FD5F42062B7}" srcOrd="0" destOrd="0" parTransId="{7D494843-D184-4FC7-948F-E0EDA25334EB}" sibTransId="{88D93E4B-9CDA-4CE2-B7E1-C26CB1F8F18A}"/>
    <dgm:cxn modelId="{2F1D4976-DBD0-4217-A494-C84320A3080D}" srcId="{880BE363-1360-4A2C-8683-2BEF2233C1DE}" destId="{92458259-4A4B-48AF-8D9F-54F45A7406AD}" srcOrd="2" destOrd="0" parTransId="{30086523-5F2E-43AE-A134-58CE1AE33422}" sibTransId="{F8DBDDAE-2CC2-4008-B4E5-70044473F8D4}"/>
    <dgm:cxn modelId="{7A201158-3BBA-4D75-8CE6-8179BBA4578A}" type="presOf" srcId="{7C8713D0-23FD-4ED7-8423-F74BB966D287}" destId="{BFB206EF-EBA8-4D44-A7FF-FE6911E167AE}" srcOrd="0" destOrd="0" presId="urn:microsoft.com/office/officeart/2018/2/layout/IconLabelList"/>
    <dgm:cxn modelId="{7DC9EA5A-4CE8-46F0-BAFB-E20A31C65F49}" srcId="{880BE363-1360-4A2C-8683-2BEF2233C1DE}" destId="{7C8713D0-23FD-4ED7-8423-F74BB966D287}" srcOrd="1" destOrd="0" parTransId="{1F617F10-DBCA-4B5E-818B-B1A6B66CD81A}" sibTransId="{6688B160-FA3F-4D39-B718-F6724301137C}"/>
    <dgm:cxn modelId="{5613B6A4-59C2-43C4-8CAC-14CD66600BDE}" type="presOf" srcId="{92458259-4A4B-48AF-8D9F-54F45A7406AD}" destId="{4047EE4A-B312-472A-B457-6BFBA02994E6}" srcOrd="0" destOrd="0" presId="urn:microsoft.com/office/officeart/2018/2/layout/IconLabelList"/>
    <dgm:cxn modelId="{3A7F27C2-DE73-4A63-8AF2-67DB019A548A}" srcId="{880BE363-1360-4A2C-8683-2BEF2233C1DE}" destId="{D3774C7D-7EE0-44FD-AFDC-1DCBEBF14BBD}" srcOrd="3" destOrd="0" parTransId="{F74E2A9F-5030-41DF-8530-E1BD6294F0EA}" sibTransId="{67015896-E8BC-4F61-9AAD-313873E65D8E}"/>
    <dgm:cxn modelId="{A63B0FC3-72E2-4242-A789-D5199A3AF21F}" type="presOf" srcId="{D3774C7D-7EE0-44FD-AFDC-1DCBEBF14BBD}" destId="{1CCC31A5-30BA-449C-9B31-7214CC362648}" srcOrd="0" destOrd="0" presId="urn:microsoft.com/office/officeart/2018/2/layout/IconLabelList"/>
    <dgm:cxn modelId="{72F9F3E0-72A5-4949-B1AD-BB69596EE1FE}" srcId="{880BE363-1360-4A2C-8683-2BEF2233C1DE}" destId="{922AAC62-959A-4CE5-8322-FF09816565F6}" srcOrd="4" destOrd="0" parTransId="{3A328FEA-97D6-433B-87BB-68E675CF0261}" sibTransId="{D8A13D07-3A8F-4617-A5EA-92E3F8055E7C}"/>
    <dgm:cxn modelId="{60DCD8F6-EB00-44E7-84AD-239EFE68525B}" type="presOf" srcId="{922AAC62-959A-4CE5-8322-FF09816565F6}" destId="{B9658546-22F5-42AB-8210-5CB82E6FFD4A}" srcOrd="0" destOrd="0" presId="urn:microsoft.com/office/officeart/2018/2/layout/IconLabelList"/>
    <dgm:cxn modelId="{7959A8EF-9710-47DD-ABCF-073CECF7C6BA}" type="presParOf" srcId="{F2748C9F-2EFA-41CD-9825-1EBDD8E80770}" destId="{7A45F7C0-EE9D-4AE8-A4DA-F4F7D7AD0338}" srcOrd="0" destOrd="0" presId="urn:microsoft.com/office/officeart/2018/2/layout/IconLabelList"/>
    <dgm:cxn modelId="{03072515-6C02-4D4A-8489-CE5DC161AA73}" type="presParOf" srcId="{7A45F7C0-EE9D-4AE8-A4DA-F4F7D7AD0338}" destId="{1E020EE8-457D-4DF5-88B2-3E7B3E1033B3}" srcOrd="0" destOrd="0" presId="urn:microsoft.com/office/officeart/2018/2/layout/IconLabelList"/>
    <dgm:cxn modelId="{9644EC77-61F5-46F2-94B7-40597C663FED}" type="presParOf" srcId="{7A45F7C0-EE9D-4AE8-A4DA-F4F7D7AD0338}" destId="{F6DC36A4-8AE9-4AF3-8182-1C2D2979515F}" srcOrd="1" destOrd="0" presId="urn:microsoft.com/office/officeart/2018/2/layout/IconLabelList"/>
    <dgm:cxn modelId="{3E7662C9-D0F3-46E8-BBDD-B65750F34E0D}" type="presParOf" srcId="{7A45F7C0-EE9D-4AE8-A4DA-F4F7D7AD0338}" destId="{43425D1F-9279-4345-8C5C-64714231A992}" srcOrd="2" destOrd="0" presId="urn:microsoft.com/office/officeart/2018/2/layout/IconLabelList"/>
    <dgm:cxn modelId="{F589A830-D1D5-4ABF-B6F3-D578AD0B3B81}" type="presParOf" srcId="{F2748C9F-2EFA-41CD-9825-1EBDD8E80770}" destId="{BFFAB033-3246-472C-8F62-E4CB6E3B7C43}" srcOrd="1" destOrd="0" presId="urn:microsoft.com/office/officeart/2018/2/layout/IconLabelList"/>
    <dgm:cxn modelId="{8C83D905-F688-4A7C-9975-DEF6DD9D6D37}" type="presParOf" srcId="{F2748C9F-2EFA-41CD-9825-1EBDD8E80770}" destId="{5F6C3240-19F7-4896-A191-C21892DEA689}" srcOrd="2" destOrd="0" presId="urn:microsoft.com/office/officeart/2018/2/layout/IconLabelList"/>
    <dgm:cxn modelId="{5E1AF4A5-132B-4575-A5CD-4A62B5AFE606}" type="presParOf" srcId="{5F6C3240-19F7-4896-A191-C21892DEA689}" destId="{EE5BACC9-63CC-4994-86BF-05694C6BFE40}" srcOrd="0" destOrd="0" presId="urn:microsoft.com/office/officeart/2018/2/layout/IconLabelList"/>
    <dgm:cxn modelId="{9FB3EAF5-BF31-4A36-9CBA-E91A0BF2E1F0}" type="presParOf" srcId="{5F6C3240-19F7-4896-A191-C21892DEA689}" destId="{B1FB1B46-C649-4D18-A67D-0D046C6DFD09}" srcOrd="1" destOrd="0" presId="urn:microsoft.com/office/officeart/2018/2/layout/IconLabelList"/>
    <dgm:cxn modelId="{160E0D68-4177-4997-986F-CA03FB90DA19}" type="presParOf" srcId="{5F6C3240-19F7-4896-A191-C21892DEA689}" destId="{BFB206EF-EBA8-4D44-A7FF-FE6911E167AE}" srcOrd="2" destOrd="0" presId="urn:microsoft.com/office/officeart/2018/2/layout/IconLabelList"/>
    <dgm:cxn modelId="{9E986089-AE8B-45AC-8EB3-9245198EB449}" type="presParOf" srcId="{F2748C9F-2EFA-41CD-9825-1EBDD8E80770}" destId="{41F1F7E8-7173-4FDF-80E4-C210A37FE889}" srcOrd="3" destOrd="0" presId="urn:microsoft.com/office/officeart/2018/2/layout/IconLabelList"/>
    <dgm:cxn modelId="{BA91B309-C65D-4973-B7B0-B89923CB94EB}" type="presParOf" srcId="{F2748C9F-2EFA-41CD-9825-1EBDD8E80770}" destId="{6477AFC0-86E2-4440-9A75-7F6CE0BDB1EE}" srcOrd="4" destOrd="0" presId="urn:microsoft.com/office/officeart/2018/2/layout/IconLabelList"/>
    <dgm:cxn modelId="{34E996AC-D0C6-490A-AD9E-2BF493BE0E10}" type="presParOf" srcId="{6477AFC0-86E2-4440-9A75-7F6CE0BDB1EE}" destId="{A46E3D8C-34E3-4880-95A5-9F343F78CC13}" srcOrd="0" destOrd="0" presId="urn:microsoft.com/office/officeart/2018/2/layout/IconLabelList"/>
    <dgm:cxn modelId="{A5D9C884-00DF-4133-A9AE-35B0BA12BA57}" type="presParOf" srcId="{6477AFC0-86E2-4440-9A75-7F6CE0BDB1EE}" destId="{B5657243-E3A8-41A9-B432-63B5601CF06F}" srcOrd="1" destOrd="0" presId="urn:microsoft.com/office/officeart/2018/2/layout/IconLabelList"/>
    <dgm:cxn modelId="{082C1FBD-4D63-48D4-B3C7-08E7FD206A30}" type="presParOf" srcId="{6477AFC0-86E2-4440-9A75-7F6CE0BDB1EE}" destId="{4047EE4A-B312-472A-B457-6BFBA02994E6}" srcOrd="2" destOrd="0" presId="urn:microsoft.com/office/officeart/2018/2/layout/IconLabelList"/>
    <dgm:cxn modelId="{0C8CA68D-9ADF-4AF1-8152-1DB3A403C11A}" type="presParOf" srcId="{F2748C9F-2EFA-41CD-9825-1EBDD8E80770}" destId="{A46AAB68-01C8-4AB3-ACA2-4B9E1447623B}" srcOrd="5" destOrd="0" presId="urn:microsoft.com/office/officeart/2018/2/layout/IconLabelList"/>
    <dgm:cxn modelId="{A04B47E1-6B54-4FEC-B06A-9C5769A3825B}" type="presParOf" srcId="{F2748C9F-2EFA-41CD-9825-1EBDD8E80770}" destId="{CC9AD97E-A61B-4F46-85E9-BA8D0EF2C757}" srcOrd="6" destOrd="0" presId="urn:microsoft.com/office/officeart/2018/2/layout/IconLabelList"/>
    <dgm:cxn modelId="{5D692649-2020-4ED5-98F9-F643BE2AF45C}" type="presParOf" srcId="{CC9AD97E-A61B-4F46-85E9-BA8D0EF2C757}" destId="{7297270C-7255-4ABC-B0FF-87ABE0A3E2A2}" srcOrd="0" destOrd="0" presId="urn:microsoft.com/office/officeart/2018/2/layout/IconLabelList"/>
    <dgm:cxn modelId="{7A3F2599-65BF-4798-89C4-4DCE98E1AB28}" type="presParOf" srcId="{CC9AD97E-A61B-4F46-85E9-BA8D0EF2C757}" destId="{20484F1F-D21A-4EDA-BE3F-D94AE4C5E9A1}" srcOrd="1" destOrd="0" presId="urn:microsoft.com/office/officeart/2018/2/layout/IconLabelList"/>
    <dgm:cxn modelId="{CAC9489B-5A06-4562-8040-BEE51B119DD4}" type="presParOf" srcId="{CC9AD97E-A61B-4F46-85E9-BA8D0EF2C757}" destId="{1CCC31A5-30BA-449C-9B31-7214CC362648}" srcOrd="2" destOrd="0" presId="urn:microsoft.com/office/officeart/2018/2/layout/IconLabelList"/>
    <dgm:cxn modelId="{557D1310-FCD2-4419-B95B-2B33F767F421}" type="presParOf" srcId="{F2748C9F-2EFA-41CD-9825-1EBDD8E80770}" destId="{B1016A53-3B54-4242-98FE-C3409F5F9CA5}" srcOrd="7" destOrd="0" presId="urn:microsoft.com/office/officeart/2018/2/layout/IconLabelList"/>
    <dgm:cxn modelId="{E62809DF-A311-4BC3-B2C6-C5CE5872C01E}" type="presParOf" srcId="{F2748C9F-2EFA-41CD-9825-1EBDD8E80770}" destId="{C00E2ED4-96DC-4A6A-AEA9-01C8DBCDE3D4}" srcOrd="8" destOrd="0" presId="urn:microsoft.com/office/officeart/2018/2/layout/IconLabelList"/>
    <dgm:cxn modelId="{FBD24CCE-21B6-4545-A794-C63C4C0A59E1}" type="presParOf" srcId="{C00E2ED4-96DC-4A6A-AEA9-01C8DBCDE3D4}" destId="{F4EC594F-C078-43FE-9C94-41FB44A50C82}" srcOrd="0" destOrd="0" presId="urn:microsoft.com/office/officeart/2018/2/layout/IconLabelList"/>
    <dgm:cxn modelId="{BE8C47D2-A65E-4326-903C-C5EE0194ADDF}" type="presParOf" srcId="{C00E2ED4-96DC-4A6A-AEA9-01C8DBCDE3D4}" destId="{945F6A53-83C9-45A5-B1B4-F57861BD6A0C}" srcOrd="1" destOrd="0" presId="urn:microsoft.com/office/officeart/2018/2/layout/IconLabelList"/>
    <dgm:cxn modelId="{BA16348D-C0F9-4884-9706-23C79BE3EC64}" type="presParOf" srcId="{C00E2ED4-96DC-4A6A-AEA9-01C8DBCDE3D4}" destId="{B9658546-22F5-42AB-8210-5CB82E6FFD4A}" srcOrd="2" destOrd="0" presId="urn:microsoft.com/office/officeart/2018/2/layout/IconLabel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F466A01D-6CC9-4FD4-9449-4C7CA922EAA1}"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A2A9560E-B07B-41A8-9913-9F47CBB212CB}">
      <dgm:prSet/>
      <dgm:spPr/>
      <dgm:t>
        <a:bodyPr/>
        <a:lstStyle/>
        <a:p>
          <a:r>
            <a:rPr lang="en-US" b="1" i="0"/>
            <a:t>It can be seen that in previous application data</a:t>
          </a:r>
          <a:endParaRPr lang="en-US"/>
        </a:p>
      </dgm:t>
    </dgm:pt>
    <dgm:pt modelId="{E6B53EEA-C7C2-429F-A168-22586C8FEC48}" type="parTrans" cxnId="{2EF57396-FB6F-466C-A942-799821088F5E}">
      <dgm:prSet/>
      <dgm:spPr/>
      <dgm:t>
        <a:bodyPr/>
        <a:lstStyle/>
        <a:p>
          <a:endParaRPr lang="en-US"/>
        </a:p>
      </dgm:t>
    </dgm:pt>
    <dgm:pt modelId="{A772EEB5-AD42-4B5A-B85C-7B9B11F0F8AC}" type="sibTrans" cxnId="{2EF57396-FB6F-466C-A942-799821088F5E}">
      <dgm:prSet/>
      <dgm:spPr/>
      <dgm:t>
        <a:bodyPr/>
        <a:lstStyle/>
        <a:p>
          <a:endParaRPr lang="en-US"/>
        </a:p>
      </dgm:t>
    </dgm:pt>
    <dgm:pt modelId="{E90D31B5-C7C3-4763-B17E-0B83B2AFA761}">
      <dgm:prSet/>
      <dgm:spPr/>
      <dgm:t>
        <a:bodyPr/>
        <a:lstStyle/>
        <a:p>
          <a:r>
            <a:rPr lang="en-US" b="1" i="0"/>
            <a:t>AMT_ANNUITY, AMT_APPLICATION, AMT_CREDIT, AMT_GOODS_PRICE, SELLERPLACE_AREA have huge number of outliers.</a:t>
          </a:r>
          <a:endParaRPr lang="en-US"/>
        </a:p>
      </dgm:t>
    </dgm:pt>
    <dgm:pt modelId="{D9BA49CD-A199-4D50-BBB5-6CDE4BB746A1}" type="parTrans" cxnId="{7A6E2BF3-C94F-4CBA-B33A-409C718C8B69}">
      <dgm:prSet/>
      <dgm:spPr/>
      <dgm:t>
        <a:bodyPr/>
        <a:lstStyle/>
        <a:p>
          <a:endParaRPr lang="en-US"/>
        </a:p>
      </dgm:t>
    </dgm:pt>
    <dgm:pt modelId="{DF4B9780-49D0-44FB-8AEA-183530885F06}" type="sibTrans" cxnId="{7A6E2BF3-C94F-4CBA-B33A-409C718C8B69}">
      <dgm:prSet/>
      <dgm:spPr/>
      <dgm:t>
        <a:bodyPr/>
        <a:lstStyle/>
        <a:p>
          <a:endParaRPr lang="en-US"/>
        </a:p>
      </dgm:t>
    </dgm:pt>
    <dgm:pt modelId="{E74B351D-7445-4E53-A2C4-AFB32F56A52C}">
      <dgm:prSet/>
      <dgm:spPr/>
      <dgm:t>
        <a:bodyPr/>
        <a:lstStyle/>
        <a:p>
          <a:r>
            <a:rPr lang="en-US" b="1" i="0"/>
            <a:t>CNT_PAYMENT has few outlier values.</a:t>
          </a:r>
          <a:endParaRPr lang="en-US"/>
        </a:p>
      </dgm:t>
    </dgm:pt>
    <dgm:pt modelId="{4EF945A2-9116-4F0F-926A-76F6051E15E4}" type="parTrans" cxnId="{C9D9677B-8D66-4E83-A329-619EC8265E5E}">
      <dgm:prSet/>
      <dgm:spPr/>
      <dgm:t>
        <a:bodyPr/>
        <a:lstStyle/>
        <a:p>
          <a:endParaRPr lang="en-US"/>
        </a:p>
      </dgm:t>
    </dgm:pt>
    <dgm:pt modelId="{C351BBB6-A2DF-47D6-99C8-1AB493A2E413}" type="sibTrans" cxnId="{C9D9677B-8D66-4E83-A329-619EC8265E5E}">
      <dgm:prSet/>
      <dgm:spPr/>
      <dgm:t>
        <a:bodyPr/>
        <a:lstStyle/>
        <a:p>
          <a:endParaRPr lang="en-US"/>
        </a:p>
      </dgm:t>
    </dgm:pt>
    <dgm:pt modelId="{F4FAFBA0-4AF4-450C-9DCF-9C50E8C4C07D}">
      <dgm:prSet/>
      <dgm:spPr/>
      <dgm:t>
        <a:bodyPr/>
        <a:lstStyle/>
        <a:p>
          <a:r>
            <a:rPr lang="en-US" b="1" i="0"/>
            <a:t>DAYS_DECISION has little number of outliers indicating that these previous applications decisions were taken recently.</a:t>
          </a:r>
          <a:endParaRPr lang="en-US"/>
        </a:p>
      </dgm:t>
    </dgm:pt>
    <dgm:pt modelId="{9D63E3CE-412E-42BF-B63C-CC65E9692881}" type="parTrans" cxnId="{8104F2BD-0824-4237-83EF-EA9BF12E9C95}">
      <dgm:prSet/>
      <dgm:spPr/>
      <dgm:t>
        <a:bodyPr/>
        <a:lstStyle/>
        <a:p>
          <a:endParaRPr lang="en-US"/>
        </a:p>
      </dgm:t>
    </dgm:pt>
    <dgm:pt modelId="{FF720D90-321B-4BF2-9CA2-95AD00F8F998}" type="sibTrans" cxnId="{8104F2BD-0824-4237-83EF-EA9BF12E9C95}">
      <dgm:prSet/>
      <dgm:spPr/>
      <dgm:t>
        <a:bodyPr/>
        <a:lstStyle/>
        <a:p>
          <a:endParaRPr lang="en-US"/>
        </a:p>
      </dgm:t>
    </dgm:pt>
    <dgm:pt modelId="{37A56057-AFEC-4030-9406-8CE9642176D8}" type="pres">
      <dgm:prSet presAssocID="{F466A01D-6CC9-4FD4-9449-4C7CA922EAA1}" presName="vert0" presStyleCnt="0">
        <dgm:presLayoutVars>
          <dgm:dir/>
          <dgm:animOne val="branch"/>
          <dgm:animLvl val="lvl"/>
        </dgm:presLayoutVars>
      </dgm:prSet>
      <dgm:spPr/>
    </dgm:pt>
    <dgm:pt modelId="{AA80B1B7-9B72-4056-AB59-79356397244C}" type="pres">
      <dgm:prSet presAssocID="{A2A9560E-B07B-41A8-9913-9F47CBB212CB}" presName="thickLine" presStyleLbl="alignNode1" presStyleIdx="0" presStyleCnt="4"/>
      <dgm:spPr/>
    </dgm:pt>
    <dgm:pt modelId="{AA22FA40-9089-4375-B6D4-4996DBCAD652}" type="pres">
      <dgm:prSet presAssocID="{A2A9560E-B07B-41A8-9913-9F47CBB212CB}" presName="horz1" presStyleCnt="0"/>
      <dgm:spPr/>
    </dgm:pt>
    <dgm:pt modelId="{07D57854-68D5-4179-8329-06D5A3A76980}" type="pres">
      <dgm:prSet presAssocID="{A2A9560E-B07B-41A8-9913-9F47CBB212CB}" presName="tx1" presStyleLbl="revTx" presStyleIdx="0" presStyleCnt="4"/>
      <dgm:spPr/>
    </dgm:pt>
    <dgm:pt modelId="{AF3B9D54-B0F2-4BE8-BC5A-FB02B0A1C060}" type="pres">
      <dgm:prSet presAssocID="{A2A9560E-B07B-41A8-9913-9F47CBB212CB}" presName="vert1" presStyleCnt="0"/>
      <dgm:spPr/>
    </dgm:pt>
    <dgm:pt modelId="{34C816D7-54C1-440A-9310-12C57B76D5B6}" type="pres">
      <dgm:prSet presAssocID="{E90D31B5-C7C3-4763-B17E-0B83B2AFA761}" presName="thickLine" presStyleLbl="alignNode1" presStyleIdx="1" presStyleCnt="4"/>
      <dgm:spPr/>
    </dgm:pt>
    <dgm:pt modelId="{A1C86A14-0A4D-4243-8D5E-E76EEF9D179F}" type="pres">
      <dgm:prSet presAssocID="{E90D31B5-C7C3-4763-B17E-0B83B2AFA761}" presName="horz1" presStyleCnt="0"/>
      <dgm:spPr/>
    </dgm:pt>
    <dgm:pt modelId="{1ABCF7D0-A110-43A9-B71D-8243CE945F6A}" type="pres">
      <dgm:prSet presAssocID="{E90D31B5-C7C3-4763-B17E-0B83B2AFA761}" presName="tx1" presStyleLbl="revTx" presStyleIdx="1" presStyleCnt="4"/>
      <dgm:spPr/>
    </dgm:pt>
    <dgm:pt modelId="{01087B53-2D8C-4122-8652-E1DC80F667DF}" type="pres">
      <dgm:prSet presAssocID="{E90D31B5-C7C3-4763-B17E-0B83B2AFA761}" presName="vert1" presStyleCnt="0"/>
      <dgm:spPr/>
    </dgm:pt>
    <dgm:pt modelId="{192BB95A-4474-449B-AB79-282DC9CCF8DF}" type="pres">
      <dgm:prSet presAssocID="{E74B351D-7445-4E53-A2C4-AFB32F56A52C}" presName="thickLine" presStyleLbl="alignNode1" presStyleIdx="2" presStyleCnt="4"/>
      <dgm:spPr/>
    </dgm:pt>
    <dgm:pt modelId="{ABF7072A-591E-4FDB-AEDE-68AE957C9CDD}" type="pres">
      <dgm:prSet presAssocID="{E74B351D-7445-4E53-A2C4-AFB32F56A52C}" presName="horz1" presStyleCnt="0"/>
      <dgm:spPr/>
    </dgm:pt>
    <dgm:pt modelId="{E63F47D4-5806-4F0D-85E5-D4C25A792572}" type="pres">
      <dgm:prSet presAssocID="{E74B351D-7445-4E53-A2C4-AFB32F56A52C}" presName="tx1" presStyleLbl="revTx" presStyleIdx="2" presStyleCnt="4"/>
      <dgm:spPr/>
    </dgm:pt>
    <dgm:pt modelId="{0E0FAC67-8C3E-4C43-B0BB-CC3AA35A143D}" type="pres">
      <dgm:prSet presAssocID="{E74B351D-7445-4E53-A2C4-AFB32F56A52C}" presName="vert1" presStyleCnt="0"/>
      <dgm:spPr/>
    </dgm:pt>
    <dgm:pt modelId="{F6E0C63C-CD0D-4A24-907B-E681C31C60C3}" type="pres">
      <dgm:prSet presAssocID="{F4FAFBA0-4AF4-450C-9DCF-9C50E8C4C07D}" presName="thickLine" presStyleLbl="alignNode1" presStyleIdx="3" presStyleCnt="4"/>
      <dgm:spPr/>
    </dgm:pt>
    <dgm:pt modelId="{9F288567-FC22-4276-8530-A9570F10304C}" type="pres">
      <dgm:prSet presAssocID="{F4FAFBA0-4AF4-450C-9DCF-9C50E8C4C07D}" presName="horz1" presStyleCnt="0"/>
      <dgm:spPr/>
    </dgm:pt>
    <dgm:pt modelId="{7A9BB3BC-4470-4914-A7C2-E3F10BA962F3}" type="pres">
      <dgm:prSet presAssocID="{F4FAFBA0-4AF4-450C-9DCF-9C50E8C4C07D}" presName="tx1" presStyleLbl="revTx" presStyleIdx="3" presStyleCnt="4"/>
      <dgm:spPr/>
    </dgm:pt>
    <dgm:pt modelId="{2082D877-2682-4C6C-9007-473E1B4B7174}" type="pres">
      <dgm:prSet presAssocID="{F4FAFBA0-4AF4-450C-9DCF-9C50E8C4C07D}" presName="vert1" presStyleCnt="0"/>
      <dgm:spPr/>
    </dgm:pt>
  </dgm:ptLst>
  <dgm:cxnLst>
    <dgm:cxn modelId="{25686E0B-5799-4754-86B0-D4A96A2D2DFE}" type="presOf" srcId="{A2A9560E-B07B-41A8-9913-9F47CBB212CB}" destId="{07D57854-68D5-4179-8329-06D5A3A76980}" srcOrd="0" destOrd="0" presId="urn:microsoft.com/office/officeart/2008/layout/LinedList"/>
    <dgm:cxn modelId="{A7075919-CCEA-4F19-BE14-D944FE210753}" type="presOf" srcId="{F466A01D-6CC9-4FD4-9449-4C7CA922EAA1}" destId="{37A56057-AFEC-4030-9406-8CE9642176D8}" srcOrd="0" destOrd="0" presId="urn:microsoft.com/office/officeart/2008/layout/LinedList"/>
    <dgm:cxn modelId="{95A2C71C-04CF-4EB1-BDE8-E26BDB6A1E48}" type="presOf" srcId="{E74B351D-7445-4E53-A2C4-AFB32F56A52C}" destId="{E63F47D4-5806-4F0D-85E5-D4C25A792572}" srcOrd="0" destOrd="0" presId="urn:microsoft.com/office/officeart/2008/layout/LinedList"/>
    <dgm:cxn modelId="{36300C55-CFFD-45EB-8BA6-1DA986304A52}" type="presOf" srcId="{E90D31B5-C7C3-4763-B17E-0B83B2AFA761}" destId="{1ABCF7D0-A110-43A9-B71D-8243CE945F6A}" srcOrd="0" destOrd="0" presId="urn:microsoft.com/office/officeart/2008/layout/LinedList"/>
    <dgm:cxn modelId="{C9D9677B-8D66-4E83-A329-619EC8265E5E}" srcId="{F466A01D-6CC9-4FD4-9449-4C7CA922EAA1}" destId="{E74B351D-7445-4E53-A2C4-AFB32F56A52C}" srcOrd="2" destOrd="0" parTransId="{4EF945A2-9116-4F0F-926A-76F6051E15E4}" sibTransId="{C351BBB6-A2DF-47D6-99C8-1AB493A2E413}"/>
    <dgm:cxn modelId="{2EF57396-FB6F-466C-A942-799821088F5E}" srcId="{F466A01D-6CC9-4FD4-9449-4C7CA922EAA1}" destId="{A2A9560E-B07B-41A8-9913-9F47CBB212CB}" srcOrd="0" destOrd="0" parTransId="{E6B53EEA-C7C2-429F-A168-22586C8FEC48}" sibTransId="{A772EEB5-AD42-4B5A-B85C-7B9B11F0F8AC}"/>
    <dgm:cxn modelId="{1C5392A4-1E20-41FA-B0F2-A6450CEE3E78}" type="presOf" srcId="{F4FAFBA0-4AF4-450C-9DCF-9C50E8C4C07D}" destId="{7A9BB3BC-4470-4914-A7C2-E3F10BA962F3}" srcOrd="0" destOrd="0" presId="urn:microsoft.com/office/officeart/2008/layout/LinedList"/>
    <dgm:cxn modelId="{8104F2BD-0824-4237-83EF-EA9BF12E9C95}" srcId="{F466A01D-6CC9-4FD4-9449-4C7CA922EAA1}" destId="{F4FAFBA0-4AF4-450C-9DCF-9C50E8C4C07D}" srcOrd="3" destOrd="0" parTransId="{9D63E3CE-412E-42BF-B63C-CC65E9692881}" sibTransId="{FF720D90-321B-4BF2-9CA2-95AD00F8F998}"/>
    <dgm:cxn modelId="{7A6E2BF3-C94F-4CBA-B33A-409C718C8B69}" srcId="{F466A01D-6CC9-4FD4-9449-4C7CA922EAA1}" destId="{E90D31B5-C7C3-4763-B17E-0B83B2AFA761}" srcOrd="1" destOrd="0" parTransId="{D9BA49CD-A199-4D50-BBB5-6CDE4BB746A1}" sibTransId="{DF4B9780-49D0-44FB-8AEA-183530885F06}"/>
    <dgm:cxn modelId="{9B02A7B2-2D8F-40DF-94C6-E00879DBE08C}" type="presParOf" srcId="{37A56057-AFEC-4030-9406-8CE9642176D8}" destId="{AA80B1B7-9B72-4056-AB59-79356397244C}" srcOrd="0" destOrd="0" presId="urn:microsoft.com/office/officeart/2008/layout/LinedList"/>
    <dgm:cxn modelId="{4B243071-566A-43DF-8E46-88CC17CBBACC}" type="presParOf" srcId="{37A56057-AFEC-4030-9406-8CE9642176D8}" destId="{AA22FA40-9089-4375-B6D4-4996DBCAD652}" srcOrd="1" destOrd="0" presId="urn:microsoft.com/office/officeart/2008/layout/LinedList"/>
    <dgm:cxn modelId="{AD6E7F54-0DC7-4223-8BBE-BFDCC926C550}" type="presParOf" srcId="{AA22FA40-9089-4375-B6D4-4996DBCAD652}" destId="{07D57854-68D5-4179-8329-06D5A3A76980}" srcOrd="0" destOrd="0" presId="urn:microsoft.com/office/officeart/2008/layout/LinedList"/>
    <dgm:cxn modelId="{46920A75-6927-4B38-A5E8-B73547526518}" type="presParOf" srcId="{AA22FA40-9089-4375-B6D4-4996DBCAD652}" destId="{AF3B9D54-B0F2-4BE8-BC5A-FB02B0A1C060}" srcOrd="1" destOrd="0" presId="urn:microsoft.com/office/officeart/2008/layout/LinedList"/>
    <dgm:cxn modelId="{88C7B884-E3AA-4426-9E93-ADEA4B107ACF}" type="presParOf" srcId="{37A56057-AFEC-4030-9406-8CE9642176D8}" destId="{34C816D7-54C1-440A-9310-12C57B76D5B6}" srcOrd="2" destOrd="0" presId="urn:microsoft.com/office/officeart/2008/layout/LinedList"/>
    <dgm:cxn modelId="{C22B7823-4375-4BAB-BAAE-ECB5EA3123D5}" type="presParOf" srcId="{37A56057-AFEC-4030-9406-8CE9642176D8}" destId="{A1C86A14-0A4D-4243-8D5E-E76EEF9D179F}" srcOrd="3" destOrd="0" presId="urn:microsoft.com/office/officeart/2008/layout/LinedList"/>
    <dgm:cxn modelId="{991E1E42-C6C6-490A-8812-231E53E853E3}" type="presParOf" srcId="{A1C86A14-0A4D-4243-8D5E-E76EEF9D179F}" destId="{1ABCF7D0-A110-43A9-B71D-8243CE945F6A}" srcOrd="0" destOrd="0" presId="urn:microsoft.com/office/officeart/2008/layout/LinedList"/>
    <dgm:cxn modelId="{63D5044E-440B-4E0D-AB0C-14721F49DD76}" type="presParOf" srcId="{A1C86A14-0A4D-4243-8D5E-E76EEF9D179F}" destId="{01087B53-2D8C-4122-8652-E1DC80F667DF}" srcOrd="1" destOrd="0" presId="urn:microsoft.com/office/officeart/2008/layout/LinedList"/>
    <dgm:cxn modelId="{64878056-2ED9-4617-A600-7DC672B5016D}" type="presParOf" srcId="{37A56057-AFEC-4030-9406-8CE9642176D8}" destId="{192BB95A-4474-449B-AB79-282DC9CCF8DF}" srcOrd="4" destOrd="0" presId="urn:microsoft.com/office/officeart/2008/layout/LinedList"/>
    <dgm:cxn modelId="{91804FB7-2B2A-40A4-BDDA-2E8E6171260B}" type="presParOf" srcId="{37A56057-AFEC-4030-9406-8CE9642176D8}" destId="{ABF7072A-591E-4FDB-AEDE-68AE957C9CDD}" srcOrd="5" destOrd="0" presId="urn:microsoft.com/office/officeart/2008/layout/LinedList"/>
    <dgm:cxn modelId="{73830D68-9DFB-49B9-8773-A72BA99F32F4}" type="presParOf" srcId="{ABF7072A-591E-4FDB-AEDE-68AE957C9CDD}" destId="{E63F47D4-5806-4F0D-85E5-D4C25A792572}" srcOrd="0" destOrd="0" presId="urn:microsoft.com/office/officeart/2008/layout/LinedList"/>
    <dgm:cxn modelId="{F7E7B915-35C6-441D-AFCF-0FBD61411A12}" type="presParOf" srcId="{ABF7072A-591E-4FDB-AEDE-68AE957C9CDD}" destId="{0E0FAC67-8C3E-4C43-B0BB-CC3AA35A143D}" srcOrd="1" destOrd="0" presId="urn:microsoft.com/office/officeart/2008/layout/LinedList"/>
    <dgm:cxn modelId="{887398C7-FB22-4105-A393-F2BB95D90483}" type="presParOf" srcId="{37A56057-AFEC-4030-9406-8CE9642176D8}" destId="{F6E0C63C-CD0D-4A24-907B-E681C31C60C3}" srcOrd="6" destOrd="0" presId="urn:microsoft.com/office/officeart/2008/layout/LinedList"/>
    <dgm:cxn modelId="{B11CFE88-0DA6-4D75-854F-0501D2949CB5}" type="presParOf" srcId="{37A56057-AFEC-4030-9406-8CE9642176D8}" destId="{9F288567-FC22-4276-8530-A9570F10304C}" srcOrd="7" destOrd="0" presId="urn:microsoft.com/office/officeart/2008/layout/LinedList"/>
    <dgm:cxn modelId="{1B148C62-B649-49BF-BC0A-93A676979E9D}" type="presParOf" srcId="{9F288567-FC22-4276-8530-A9570F10304C}" destId="{7A9BB3BC-4470-4914-A7C2-E3F10BA962F3}" srcOrd="0" destOrd="0" presId="urn:microsoft.com/office/officeart/2008/layout/LinedList"/>
    <dgm:cxn modelId="{CC12515B-3244-4D5B-AE99-D699874D33A4}" type="presParOf" srcId="{9F288567-FC22-4276-8530-A9570F10304C}" destId="{2082D877-2682-4C6C-9007-473E1B4B7174}" srcOrd="1" destOrd="0" presId="urn:microsoft.com/office/officeart/2008/layout/Line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81400F60-8C2D-4208-B926-67ECF7DA0F04}" type="doc">
      <dgm:prSet loTypeId="urn:microsoft.com/office/officeart/2005/8/layout/hierarchy2" loCatId="hierarchy" qsTypeId="urn:microsoft.com/office/officeart/2005/8/quickstyle/simple1" qsCatId="simple" csTypeId="urn:microsoft.com/office/officeart/2005/8/colors/accent1_2" csCatId="accent1" phldr="1"/>
      <dgm:spPr/>
      <dgm:t>
        <a:bodyPr/>
        <a:lstStyle/>
        <a:p>
          <a:endParaRPr lang="en-IN"/>
        </a:p>
      </dgm:t>
    </dgm:pt>
    <dgm:pt modelId="{1AE6A661-534A-4130-B6DE-C5E1082F32A3}">
      <dgm:prSet phldrT="[Text]"/>
      <dgm:spPr/>
      <dgm:t>
        <a:bodyPr/>
        <a:lstStyle/>
        <a:p>
          <a:r>
            <a:rPr lang="en-IN" dirty="0"/>
            <a:t>DATA ANALYSIS</a:t>
          </a:r>
        </a:p>
      </dgm:t>
    </dgm:pt>
    <dgm:pt modelId="{E51BDDEC-1A24-4C98-86A4-10F639F03568}" type="parTrans" cxnId="{C112E999-E276-49C7-B331-212120B9FDA9}">
      <dgm:prSet/>
      <dgm:spPr/>
      <dgm:t>
        <a:bodyPr/>
        <a:lstStyle/>
        <a:p>
          <a:endParaRPr lang="en-IN" dirty="0"/>
        </a:p>
      </dgm:t>
    </dgm:pt>
    <dgm:pt modelId="{55B2F6D9-D33A-4ACA-A711-6AA99243B0F7}" type="sibTrans" cxnId="{C112E999-E276-49C7-B331-212120B9FDA9}">
      <dgm:prSet/>
      <dgm:spPr/>
      <dgm:t>
        <a:bodyPr/>
        <a:lstStyle/>
        <a:p>
          <a:endParaRPr lang="en-IN" dirty="0"/>
        </a:p>
      </dgm:t>
    </dgm:pt>
    <dgm:pt modelId="{F6CBE988-2BC1-46C1-BA26-BAC59434EB63}">
      <dgm:prSet phldrT="[Text]"/>
      <dgm:spPr/>
      <dgm:t>
        <a:bodyPr/>
        <a:lstStyle/>
        <a:p>
          <a:r>
            <a:rPr lang="en-IN" dirty="0"/>
            <a:t>CATEGORICAL DATA ANALYSIS</a:t>
          </a:r>
        </a:p>
      </dgm:t>
    </dgm:pt>
    <dgm:pt modelId="{DDB953F4-21A3-4325-B600-9F232EC29564}" type="parTrans" cxnId="{C202FBBD-B59E-4A5A-BC47-8F0C4C68D3C5}">
      <dgm:prSet/>
      <dgm:spPr/>
      <dgm:t>
        <a:bodyPr/>
        <a:lstStyle/>
        <a:p>
          <a:endParaRPr lang="en-IN" dirty="0"/>
        </a:p>
      </dgm:t>
    </dgm:pt>
    <dgm:pt modelId="{7B80B80A-89E2-4B60-912C-9D9441B181C6}" type="sibTrans" cxnId="{C202FBBD-B59E-4A5A-BC47-8F0C4C68D3C5}">
      <dgm:prSet/>
      <dgm:spPr/>
      <dgm:t>
        <a:bodyPr/>
        <a:lstStyle/>
        <a:p>
          <a:endParaRPr lang="en-IN" dirty="0"/>
        </a:p>
      </dgm:t>
    </dgm:pt>
    <dgm:pt modelId="{9A87F144-033D-4374-BD9D-39CAE18461A7}">
      <dgm:prSet phldrT="[Text]"/>
      <dgm:spPr/>
      <dgm:t>
        <a:bodyPr/>
        <a:lstStyle/>
        <a:p>
          <a:pPr>
            <a:buFont typeface="Arial" panose="020B0604020202020204" pitchFamily="34" charset="0"/>
            <a:buChar char="•"/>
          </a:pPr>
          <a:r>
            <a:rPr lang="en-IN" b="0" i="0" dirty="0"/>
            <a:t>CATEGORICAL SEGMENTED UNIVARIATE ANALYSIS</a:t>
          </a:r>
          <a:endParaRPr lang="en-IN" dirty="0"/>
        </a:p>
      </dgm:t>
    </dgm:pt>
    <dgm:pt modelId="{411916F5-AF6A-4D42-AA58-A3F6C4D382E9}" type="parTrans" cxnId="{0A17F429-3E43-481D-9824-E5E42CE20F82}">
      <dgm:prSet/>
      <dgm:spPr/>
      <dgm:t>
        <a:bodyPr/>
        <a:lstStyle/>
        <a:p>
          <a:endParaRPr lang="en-IN" dirty="0"/>
        </a:p>
      </dgm:t>
    </dgm:pt>
    <dgm:pt modelId="{C6392D90-A500-4131-9BE9-227D33FC8F5A}" type="sibTrans" cxnId="{0A17F429-3E43-481D-9824-E5E42CE20F82}">
      <dgm:prSet/>
      <dgm:spPr/>
      <dgm:t>
        <a:bodyPr/>
        <a:lstStyle/>
        <a:p>
          <a:endParaRPr lang="en-IN" dirty="0"/>
        </a:p>
      </dgm:t>
    </dgm:pt>
    <dgm:pt modelId="{595D8150-D742-415D-9EA6-95B070A4036E}">
      <dgm:prSet phldrT="[Text]"/>
      <dgm:spPr/>
      <dgm:t>
        <a:bodyPr/>
        <a:lstStyle/>
        <a:p>
          <a:pPr>
            <a:buFont typeface="Arial" panose="020B0604020202020204" pitchFamily="34" charset="0"/>
            <a:buChar char="•"/>
          </a:pPr>
          <a:r>
            <a:rPr lang="en-IN" b="0" i="0" dirty="0"/>
            <a:t>CATEGORICAL BI/MULTIVARIATE ANALYSIS</a:t>
          </a:r>
          <a:endParaRPr lang="en-IN" dirty="0"/>
        </a:p>
      </dgm:t>
    </dgm:pt>
    <dgm:pt modelId="{2B930816-161A-4BD9-BAA7-6A3F5E06C33E}" type="parTrans" cxnId="{F043EFC2-D037-4A6E-8C0F-EC0AAC7B02CE}">
      <dgm:prSet/>
      <dgm:spPr/>
      <dgm:t>
        <a:bodyPr/>
        <a:lstStyle/>
        <a:p>
          <a:endParaRPr lang="en-IN" dirty="0"/>
        </a:p>
      </dgm:t>
    </dgm:pt>
    <dgm:pt modelId="{991BFCAB-0A98-4702-821D-AB9B8F4C95FC}" type="sibTrans" cxnId="{F043EFC2-D037-4A6E-8C0F-EC0AAC7B02CE}">
      <dgm:prSet/>
      <dgm:spPr/>
      <dgm:t>
        <a:bodyPr/>
        <a:lstStyle/>
        <a:p>
          <a:endParaRPr lang="en-IN" dirty="0"/>
        </a:p>
      </dgm:t>
    </dgm:pt>
    <dgm:pt modelId="{8E66B131-AA59-4CA0-B743-D3B48840AD02}">
      <dgm:prSet phldrT="[Text]"/>
      <dgm:spPr/>
      <dgm:t>
        <a:bodyPr/>
        <a:lstStyle/>
        <a:p>
          <a:r>
            <a:rPr lang="en-IN" dirty="0"/>
            <a:t>NUMERIC DATA ANALYSIS</a:t>
          </a:r>
        </a:p>
      </dgm:t>
    </dgm:pt>
    <dgm:pt modelId="{BB459D1C-16DC-481B-B021-08ECD4140054}" type="parTrans" cxnId="{15394275-D903-475C-8EE4-61FBEFCC3EC1}">
      <dgm:prSet/>
      <dgm:spPr/>
      <dgm:t>
        <a:bodyPr/>
        <a:lstStyle/>
        <a:p>
          <a:endParaRPr lang="en-IN" dirty="0"/>
        </a:p>
      </dgm:t>
    </dgm:pt>
    <dgm:pt modelId="{CCBC2A24-1A02-46DA-A35B-DDF9D8404FE3}" type="sibTrans" cxnId="{15394275-D903-475C-8EE4-61FBEFCC3EC1}">
      <dgm:prSet/>
      <dgm:spPr/>
      <dgm:t>
        <a:bodyPr/>
        <a:lstStyle/>
        <a:p>
          <a:endParaRPr lang="en-IN" dirty="0"/>
        </a:p>
      </dgm:t>
    </dgm:pt>
    <dgm:pt modelId="{DB8C7E0B-66CF-4B28-B0C3-CD0E8E3EA75B}">
      <dgm:prSet phldrT="[Text]"/>
      <dgm:spPr/>
      <dgm:t>
        <a:bodyPr/>
        <a:lstStyle/>
        <a:p>
          <a:pPr>
            <a:buFont typeface="Arial" panose="020B0604020202020204" pitchFamily="34" charset="0"/>
            <a:buChar char="•"/>
          </a:pPr>
          <a:r>
            <a:rPr lang="en-US" b="0" i="0" dirty="0"/>
            <a:t>BI-FURCATION OF DATABASED BASED ON TARGET DATA</a:t>
          </a:r>
          <a:endParaRPr lang="en-IN" dirty="0"/>
        </a:p>
      </dgm:t>
    </dgm:pt>
    <dgm:pt modelId="{A2691E75-5E07-4704-80CB-01304257942E}" type="parTrans" cxnId="{60C77BD3-18DD-4E1F-83A4-B461AFC68204}">
      <dgm:prSet/>
      <dgm:spPr/>
      <dgm:t>
        <a:bodyPr/>
        <a:lstStyle/>
        <a:p>
          <a:endParaRPr lang="en-IN" dirty="0"/>
        </a:p>
      </dgm:t>
    </dgm:pt>
    <dgm:pt modelId="{EAC72B54-25FF-498F-8B29-AD820FDDE2C8}" type="sibTrans" cxnId="{60C77BD3-18DD-4E1F-83A4-B461AFC68204}">
      <dgm:prSet/>
      <dgm:spPr/>
      <dgm:t>
        <a:bodyPr/>
        <a:lstStyle/>
        <a:p>
          <a:endParaRPr lang="en-IN" dirty="0"/>
        </a:p>
      </dgm:t>
    </dgm:pt>
    <dgm:pt modelId="{D10B72F8-35A7-477D-AF5B-306C574E1236}">
      <dgm:prSet/>
      <dgm:spPr/>
      <dgm:t>
        <a:bodyPr/>
        <a:lstStyle/>
        <a:p>
          <a:pPr>
            <a:buFont typeface="Arial" panose="020B0604020202020204" pitchFamily="34" charset="0"/>
            <a:buChar char="•"/>
          </a:pPr>
          <a:r>
            <a:rPr lang="en-IN" b="0" i="0" dirty="0"/>
            <a:t>NUMERICAL SEGMENTED UNIVARIATE ANALYSIS</a:t>
          </a:r>
        </a:p>
      </dgm:t>
    </dgm:pt>
    <dgm:pt modelId="{1B2C721E-8F44-440F-8CD0-1567E809E8F6}" type="parTrans" cxnId="{B82BCB3C-610D-4959-A16F-26004E400765}">
      <dgm:prSet/>
      <dgm:spPr/>
      <dgm:t>
        <a:bodyPr/>
        <a:lstStyle/>
        <a:p>
          <a:endParaRPr lang="en-IN" dirty="0"/>
        </a:p>
      </dgm:t>
    </dgm:pt>
    <dgm:pt modelId="{A6DC915C-7F04-4E85-81DF-BC8FAFBBECD3}" type="sibTrans" cxnId="{B82BCB3C-610D-4959-A16F-26004E400765}">
      <dgm:prSet/>
      <dgm:spPr/>
      <dgm:t>
        <a:bodyPr/>
        <a:lstStyle/>
        <a:p>
          <a:endParaRPr lang="en-IN" dirty="0"/>
        </a:p>
      </dgm:t>
    </dgm:pt>
    <dgm:pt modelId="{548AD015-1802-49ED-995A-BFBA73814420}">
      <dgm:prSet/>
      <dgm:spPr/>
      <dgm:t>
        <a:bodyPr/>
        <a:lstStyle/>
        <a:p>
          <a:pPr>
            <a:buFont typeface="Arial" panose="020B0604020202020204" pitchFamily="34" charset="0"/>
            <a:buChar char="•"/>
          </a:pPr>
          <a:r>
            <a:rPr lang="en-IN" b="0" i="0" dirty="0"/>
            <a:t>NUMERICAL BI/MULTIVARIATE ANALYSIS</a:t>
          </a:r>
        </a:p>
      </dgm:t>
    </dgm:pt>
    <dgm:pt modelId="{63DD9C2E-F1D5-4AAB-AD2D-8B811367F949}" type="parTrans" cxnId="{F2AFCD3E-651C-4570-B914-1B04BEC8DD89}">
      <dgm:prSet/>
      <dgm:spPr/>
      <dgm:t>
        <a:bodyPr/>
        <a:lstStyle/>
        <a:p>
          <a:endParaRPr lang="en-IN" dirty="0"/>
        </a:p>
      </dgm:t>
    </dgm:pt>
    <dgm:pt modelId="{C5AE0747-1293-4399-A3BF-583DBC868CF8}" type="sibTrans" cxnId="{F2AFCD3E-651C-4570-B914-1B04BEC8DD89}">
      <dgm:prSet/>
      <dgm:spPr/>
      <dgm:t>
        <a:bodyPr/>
        <a:lstStyle/>
        <a:p>
          <a:endParaRPr lang="en-IN" dirty="0"/>
        </a:p>
      </dgm:t>
    </dgm:pt>
    <dgm:pt modelId="{B66104ED-C3C9-4EBD-9AD5-D520827C6034}" type="pres">
      <dgm:prSet presAssocID="{81400F60-8C2D-4208-B926-67ECF7DA0F04}" presName="diagram" presStyleCnt="0">
        <dgm:presLayoutVars>
          <dgm:chPref val="1"/>
          <dgm:dir/>
          <dgm:animOne val="branch"/>
          <dgm:animLvl val="lvl"/>
          <dgm:resizeHandles val="exact"/>
        </dgm:presLayoutVars>
      </dgm:prSet>
      <dgm:spPr/>
    </dgm:pt>
    <dgm:pt modelId="{A3E16F07-A4EE-4110-ADF7-A6735D5EF803}" type="pres">
      <dgm:prSet presAssocID="{1AE6A661-534A-4130-B6DE-C5E1082F32A3}" presName="root1" presStyleCnt="0"/>
      <dgm:spPr/>
    </dgm:pt>
    <dgm:pt modelId="{DB1A2EC4-256F-437A-8A9E-EADD036967E8}" type="pres">
      <dgm:prSet presAssocID="{1AE6A661-534A-4130-B6DE-C5E1082F32A3}" presName="LevelOneTextNode" presStyleLbl="node0" presStyleIdx="0" presStyleCnt="1">
        <dgm:presLayoutVars>
          <dgm:chPref val="3"/>
        </dgm:presLayoutVars>
      </dgm:prSet>
      <dgm:spPr/>
    </dgm:pt>
    <dgm:pt modelId="{3E44B18E-4CFA-4681-AAC4-FD30D23305EA}" type="pres">
      <dgm:prSet presAssocID="{1AE6A661-534A-4130-B6DE-C5E1082F32A3}" presName="level2hierChild" presStyleCnt="0"/>
      <dgm:spPr/>
    </dgm:pt>
    <dgm:pt modelId="{ADB55929-4C3B-47EB-9C5F-E7731E31A9F4}" type="pres">
      <dgm:prSet presAssocID="{DDB953F4-21A3-4325-B600-9F232EC29564}" presName="conn2-1" presStyleLbl="parChTrans1D2" presStyleIdx="0" presStyleCnt="2"/>
      <dgm:spPr/>
    </dgm:pt>
    <dgm:pt modelId="{3AFC3336-0C19-4086-B5DC-8FDA511EC8C4}" type="pres">
      <dgm:prSet presAssocID="{DDB953F4-21A3-4325-B600-9F232EC29564}" presName="connTx" presStyleLbl="parChTrans1D2" presStyleIdx="0" presStyleCnt="2"/>
      <dgm:spPr/>
    </dgm:pt>
    <dgm:pt modelId="{2E837451-1DA2-4D32-A4F2-9A77A6397B6C}" type="pres">
      <dgm:prSet presAssocID="{F6CBE988-2BC1-46C1-BA26-BAC59434EB63}" presName="root2" presStyleCnt="0"/>
      <dgm:spPr/>
    </dgm:pt>
    <dgm:pt modelId="{E284165B-F6C8-4AB9-B0AE-F81726751B91}" type="pres">
      <dgm:prSet presAssocID="{F6CBE988-2BC1-46C1-BA26-BAC59434EB63}" presName="LevelTwoTextNode" presStyleLbl="node2" presStyleIdx="0" presStyleCnt="2">
        <dgm:presLayoutVars>
          <dgm:chPref val="3"/>
        </dgm:presLayoutVars>
      </dgm:prSet>
      <dgm:spPr/>
    </dgm:pt>
    <dgm:pt modelId="{002A4D61-A9EB-4CA6-BC62-8F5220A4A6A6}" type="pres">
      <dgm:prSet presAssocID="{F6CBE988-2BC1-46C1-BA26-BAC59434EB63}" presName="level3hierChild" presStyleCnt="0"/>
      <dgm:spPr/>
    </dgm:pt>
    <dgm:pt modelId="{C852AE9E-DC32-4926-A9F7-51EB70CBD77A}" type="pres">
      <dgm:prSet presAssocID="{411916F5-AF6A-4D42-AA58-A3F6C4D382E9}" presName="conn2-1" presStyleLbl="parChTrans1D3" presStyleIdx="0" presStyleCnt="3"/>
      <dgm:spPr/>
    </dgm:pt>
    <dgm:pt modelId="{6D43F18D-734C-438D-BD46-5CD1A8AFB867}" type="pres">
      <dgm:prSet presAssocID="{411916F5-AF6A-4D42-AA58-A3F6C4D382E9}" presName="connTx" presStyleLbl="parChTrans1D3" presStyleIdx="0" presStyleCnt="3"/>
      <dgm:spPr/>
    </dgm:pt>
    <dgm:pt modelId="{0D8658AB-6C49-4159-8A2A-F02296ED8C9C}" type="pres">
      <dgm:prSet presAssocID="{9A87F144-033D-4374-BD9D-39CAE18461A7}" presName="root2" presStyleCnt="0"/>
      <dgm:spPr/>
    </dgm:pt>
    <dgm:pt modelId="{ABDD46D4-B8C2-4792-8F43-C07C4952D9C7}" type="pres">
      <dgm:prSet presAssocID="{9A87F144-033D-4374-BD9D-39CAE18461A7}" presName="LevelTwoTextNode" presStyleLbl="node3" presStyleIdx="0" presStyleCnt="3">
        <dgm:presLayoutVars>
          <dgm:chPref val="3"/>
        </dgm:presLayoutVars>
      </dgm:prSet>
      <dgm:spPr/>
    </dgm:pt>
    <dgm:pt modelId="{40330A42-5D01-4BEB-85BA-9BCE64727F88}" type="pres">
      <dgm:prSet presAssocID="{9A87F144-033D-4374-BD9D-39CAE18461A7}" presName="level3hierChild" presStyleCnt="0"/>
      <dgm:spPr/>
    </dgm:pt>
    <dgm:pt modelId="{822037BA-A12D-4ED1-BEC2-31B332F2B102}" type="pres">
      <dgm:prSet presAssocID="{2B930816-161A-4BD9-BAA7-6A3F5E06C33E}" presName="conn2-1" presStyleLbl="parChTrans1D3" presStyleIdx="1" presStyleCnt="3"/>
      <dgm:spPr/>
    </dgm:pt>
    <dgm:pt modelId="{7F7B7480-FDA1-4AD1-9CCD-F0E370061A75}" type="pres">
      <dgm:prSet presAssocID="{2B930816-161A-4BD9-BAA7-6A3F5E06C33E}" presName="connTx" presStyleLbl="parChTrans1D3" presStyleIdx="1" presStyleCnt="3"/>
      <dgm:spPr/>
    </dgm:pt>
    <dgm:pt modelId="{F725F1E7-BCC5-418B-8FE7-C08C4ACF99AF}" type="pres">
      <dgm:prSet presAssocID="{595D8150-D742-415D-9EA6-95B070A4036E}" presName="root2" presStyleCnt="0"/>
      <dgm:spPr/>
    </dgm:pt>
    <dgm:pt modelId="{3111CBB6-5634-43CA-9BEE-499065B2D268}" type="pres">
      <dgm:prSet presAssocID="{595D8150-D742-415D-9EA6-95B070A4036E}" presName="LevelTwoTextNode" presStyleLbl="node3" presStyleIdx="1" presStyleCnt="3">
        <dgm:presLayoutVars>
          <dgm:chPref val="3"/>
        </dgm:presLayoutVars>
      </dgm:prSet>
      <dgm:spPr/>
    </dgm:pt>
    <dgm:pt modelId="{A1C205DF-A9D1-4B90-B648-37847A62769B}" type="pres">
      <dgm:prSet presAssocID="{595D8150-D742-415D-9EA6-95B070A4036E}" presName="level3hierChild" presStyleCnt="0"/>
      <dgm:spPr/>
    </dgm:pt>
    <dgm:pt modelId="{41C7558C-97D7-4722-B58B-3607BB6BD1E1}" type="pres">
      <dgm:prSet presAssocID="{BB459D1C-16DC-481B-B021-08ECD4140054}" presName="conn2-1" presStyleLbl="parChTrans1D2" presStyleIdx="1" presStyleCnt="2"/>
      <dgm:spPr/>
    </dgm:pt>
    <dgm:pt modelId="{58C2BC62-C000-49B7-9AA7-7BBAB621F3AC}" type="pres">
      <dgm:prSet presAssocID="{BB459D1C-16DC-481B-B021-08ECD4140054}" presName="connTx" presStyleLbl="parChTrans1D2" presStyleIdx="1" presStyleCnt="2"/>
      <dgm:spPr/>
    </dgm:pt>
    <dgm:pt modelId="{05AEC75B-4351-4F75-B255-B58B454196BB}" type="pres">
      <dgm:prSet presAssocID="{8E66B131-AA59-4CA0-B743-D3B48840AD02}" presName="root2" presStyleCnt="0"/>
      <dgm:spPr/>
    </dgm:pt>
    <dgm:pt modelId="{4B925442-772D-4B1D-822D-20B9D096ABCB}" type="pres">
      <dgm:prSet presAssocID="{8E66B131-AA59-4CA0-B743-D3B48840AD02}" presName="LevelTwoTextNode" presStyleLbl="node2" presStyleIdx="1" presStyleCnt="2">
        <dgm:presLayoutVars>
          <dgm:chPref val="3"/>
        </dgm:presLayoutVars>
      </dgm:prSet>
      <dgm:spPr/>
    </dgm:pt>
    <dgm:pt modelId="{0779692F-7916-47CD-8191-635C07D2B946}" type="pres">
      <dgm:prSet presAssocID="{8E66B131-AA59-4CA0-B743-D3B48840AD02}" presName="level3hierChild" presStyleCnt="0"/>
      <dgm:spPr/>
    </dgm:pt>
    <dgm:pt modelId="{8392F8A1-4B13-41EC-B3F6-633913133E68}" type="pres">
      <dgm:prSet presAssocID="{A2691E75-5E07-4704-80CB-01304257942E}" presName="conn2-1" presStyleLbl="parChTrans1D3" presStyleIdx="2" presStyleCnt="3"/>
      <dgm:spPr/>
    </dgm:pt>
    <dgm:pt modelId="{538BEB88-6475-4199-9343-CFD82EE2C2AD}" type="pres">
      <dgm:prSet presAssocID="{A2691E75-5E07-4704-80CB-01304257942E}" presName="connTx" presStyleLbl="parChTrans1D3" presStyleIdx="2" presStyleCnt="3"/>
      <dgm:spPr/>
    </dgm:pt>
    <dgm:pt modelId="{EB357B3E-619D-4BD4-A0B0-E4BC6A74001A}" type="pres">
      <dgm:prSet presAssocID="{DB8C7E0B-66CF-4B28-B0C3-CD0E8E3EA75B}" presName="root2" presStyleCnt="0"/>
      <dgm:spPr/>
    </dgm:pt>
    <dgm:pt modelId="{AAF2C9E7-1954-45CC-9649-F8E4D8AED154}" type="pres">
      <dgm:prSet presAssocID="{DB8C7E0B-66CF-4B28-B0C3-CD0E8E3EA75B}" presName="LevelTwoTextNode" presStyleLbl="node3" presStyleIdx="2" presStyleCnt="3">
        <dgm:presLayoutVars>
          <dgm:chPref val="3"/>
        </dgm:presLayoutVars>
      </dgm:prSet>
      <dgm:spPr/>
    </dgm:pt>
    <dgm:pt modelId="{580E580A-37D4-4F37-9797-62D821262913}" type="pres">
      <dgm:prSet presAssocID="{DB8C7E0B-66CF-4B28-B0C3-CD0E8E3EA75B}" presName="level3hierChild" presStyleCnt="0"/>
      <dgm:spPr/>
    </dgm:pt>
    <dgm:pt modelId="{9511AEA2-7834-4473-952E-0F7D2C2825FF}" type="pres">
      <dgm:prSet presAssocID="{1B2C721E-8F44-440F-8CD0-1567E809E8F6}" presName="conn2-1" presStyleLbl="parChTrans1D4" presStyleIdx="0" presStyleCnt="2"/>
      <dgm:spPr/>
    </dgm:pt>
    <dgm:pt modelId="{2F87493E-F9B5-45BD-BA1B-3C2218559FF1}" type="pres">
      <dgm:prSet presAssocID="{1B2C721E-8F44-440F-8CD0-1567E809E8F6}" presName="connTx" presStyleLbl="parChTrans1D4" presStyleIdx="0" presStyleCnt="2"/>
      <dgm:spPr/>
    </dgm:pt>
    <dgm:pt modelId="{10C9C83F-A9CD-47A4-961D-B78E6BE283C1}" type="pres">
      <dgm:prSet presAssocID="{D10B72F8-35A7-477D-AF5B-306C574E1236}" presName="root2" presStyleCnt="0"/>
      <dgm:spPr/>
    </dgm:pt>
    <dgm:pt modelId="{17CD6453-9308-4748-AA1F-31FBAB8764AF}" type="pres">
      <dgm:prSet presAssocID="{D10B72F8-35A7-477D-AF5B-306C574E1236}" presName="LevelTwoTextNode" presStyleLbl="node4" presStyleIdx="0" presStyleCnt="2">
        <dgm:presLayoutVars>
          <dgm:chPref val="3"/>
        </dgm:presLayoutVars>
      </dgm:prSet>
      <dgm:spPr/>
    </dgm:pt>
    <dgm:pt modelId="{BABEB599-D166-4598-A055-3B0AB397AEF5}" type="pres">
      <dgm:prSet presAssocID="{D10B72F8-35A7-477D-AF5B-306C574E1236}" presName="level3hierChild" presStyleCnt="0"/>
      <dgm:spPr/>
    </dgm:pt>
    <dgm:pt modelId="{36F70930-CA4E-4EB0-AC7C-622C368D4973}" type="pres">
      <dgm:prSet presAssocID="{63DD9C2E-F1D5-4AAB-AD2D-8B811367F949}" presName="conn2-1" presStyleLbl="parChTrans1D4" presStyleIdx="1" presStyleCnt="2"/>
      <dgm:spPr/>
    </dgm:pt>
    <dgm:pt modelId="{4C24C64F-3187-4727-A4AC-7C13AE712CF8}" type="pres">
      <dgm:prSet presAssocID="{63DD9C2E-F1D5-4AAB-AD2D-8B811367F949}" presName="connTx" presStyleLbl="parChTrans1D4" presStyleIdx="1" presStyleCnt="2"/>
      <dgm:spPr/>
    </dgm:pt>
    <dgm:pt modelId="{C1FEECD4-DCBF-43DD-8019-8065C776D93C}" type="pres">
      <dgm:prSet presAssocID="{548AD015-1802-49ED-995A-BFBA73814420}" presName="root2" presStyleCnt="0"/>
      <dgm:spPr/>
    </dgm:pt>
    <dgm:pt modelId="{64A60F64-48C0-40B9-99F4-840EE4C482D1}" type="pres">
      <dgm:prSet presAssocID="{548AD015-1802-49ED-995A-BFBA73814420}" presName="LevelTwoTextNode" presStyleLbl="node4" presStyleIdx="1" presStyleCnt="2">
        <dgm:presLayoutVars>
          <dgm:chPref val="3"/>
        </dgm:presLayoutVars>
      </dgm:prSet>
      <dgm:spPr/>
    </dgm:pt>
    <dgm:pt modelId="{8427AF83-CFF0-4818-9255-7CF0952EEAB5}" type="pres">
      <dgm:prSet presAssocID="{548AD015-1802-49ED-995A-BFBA73814420}" presName="level3hierChild" presStyleCnt="0"/>
      <dgm:spPr/>
    </dgm:pt>
  </dgm:ptLst>
  <dgm:cxnLst>
    <dgm:cxn modelId="{2E4D7A00-1025-4BDF-9418-B7F54D89EFF6}" type="presOf" srcId="{411916F5-AF6A-4D42-AA58-A3F6C4D382E9}" destId="{C852AE9E-DC32-4926-A9F7-51EB70CBD77A}" srcOrd="0" destOrd="0" presId="urn:microsoft.com/office/officeart/2005/8/layout/hierarchy2"/>
    <dgm:cxn modelId="{3F277919-648C-4BDE-ACB7-344FAAEBDBAE}" type="presOf" srcId="{2B930816-161A-4BD9-BAA7-6A3F5E06C33E}" destId="{7F7B7480-FDA1-4AD1-9CCD-F0E370061A75}" srcOrd="1" destOrd="0" presId="urn:microsoft.com/office/officeart/2005/8/layout/hierarchy2"/>
    <dgm:cxn modelId="{C5328C1E-1723-42A5-B7E2-67DFB14AC7E5}" type="presOf" srcId="{D10B72F8-35A7-477D-AF5B-306C574E1236}" destId="{17CD6453-9308-4748-AA1F-31FBAB8764AF}" srcOrd="0" destOrd="0" presId="urn:microsoft.com/office/officeart/2005/8/layout/hierarchy2"/>
    <dgm:cxn modelId="{0A17F429-3E43-481D-9824-E5E42CE20F82}" srcId="{F6CBE988-2BC1-46C1-BA26-BAC59434EB63}" destId="{9A87F144-033D-4374-BD9D-39CAE18461A7}" srcOrd="0" destOrd="0" parTransId="{411916F5-AF6A-4D42-AA58-A3F6C4D382E9}" sibTransId="{C6392D90-A500-4131-9BE9-227D33FC8F5A}"/>
    <dgm:cxn modelId="{E734D92D-91F4-41E3-84D2-DC7095C9F07A}" type="presOf" srcId="{411916F5-AF6A-4D42-AA58-A3F6C4D382E9}" destId="{6D43F18D-734C-438D-BD46-5CD1A8AFB867}" srcOrd="1" destOrd="0" presId="urn:microsoft.com/office/officeart/2005/8/layout/hierarchy2"/>
    <dgm:cxn modelId="{71D4FD31-0829-4E48-84E3-5752FB404167}" type="presOf" srcId="{BB459D1C-16DC-481B-B021-08ECD4140054}" destId="{58C2BC62-C000-49B7-9AA7-7BBAB621F3AC}" srcOrd="1" destOrd="0" presId="urn:microsoft.com/office/officeart/2005/8/layout/hierarchy2"/>
    <dgm:cxn modelId="{B82BCB3C-610D-4959-A16F-26004E400765}" srcId="{DB8C7E0B-66CF-4B28-B0C3-CD0E8E3EA75B}" destId="{D10B72F8-35A7-477D-AF5B-306C574E1236}" srcOrd="0" destOrd="0" parTransId="{1B2C721E-8F44-440F-8CD0-1567E809E8F6}" sibTransId="{A6DC915C-7F04-4E85-81DF-BC8FAFBBECD3}"/>
    <dgm:cxn modelId="{F2AFCD3E-651C-4570-B914-1B04BEC8DD89}" srcId="{DB8C7E0B-66CF-4B28-B0C3-CD0E8E3EA75B}" destId="{548AD015-1802-49ED-995A-BFBA73814420}" srcOrd="1" destOrd="0" parTransId="{63DD9C2E-F1D5-4AAB-AD2D-8B811367F949}" sibTransId="{C5AE0747-1293-4399-A3BF-583DBC868CF8}"/>
    <dgm:cxn modelId="{0BE17A40-9D8A-4608-840E-D137B39C54F2}" type="presOf" srcId="{DDB953F4-21A3-4325-B600-9F232EC29564}" destId="{ADB55929-4C3B-47EB-9C5F-E7731E31A9F4}" srcOrd="0" destOrd="0" presId="urn:microsoft.com/office/officeart/2005/8/layout/hierarchy2"/>
    <dgm:cxn modelId="{22F2F15C-C724-453F-A2C8-AE8FA4D97715}" type="presOf" srcId="{A2691E75-5E07-4704-80CB-01304257942E}" destId="{538BEB88-6475-4199-9343-CFD82EE2C2AD}" srcOrd="1" destOrd="0" presId="urn:microsoft.com/office/officeart/2005/8/layout/hierarchy2"/>
    <dgm:cxn modelId="{6B89E45E-3A40-4D05-AEBA-DE73399339E3}" type="presOf" srcId="{9A87F144-033D-4374-BD9D-39CAE18461A7}" destId="{ABDD46D4-B8C2-4792-8F43-C07C4952D9C7}" srcOrd="0" destOrd="0" presId="urn:microsoft.com/office/officeart/2005/8/layout/hierarchy2"/>
    <dgm:cxn modelId="{38F0AF62-5818-49CD-A8A4-C5BA0CC1A33F}" type="presOf" srcId="{63DD9C2E-F1D5-4AAB-AD2D-8B811367F949}" destId="{36F70930-CA4E-4EB0-AC7C-622C368D4973}" srcOrd="0" destOrd="0" presId="urn:microsoft.com/office/officeart/2005/8/layout/hierarchy2"/>
    <dgm:cxn modelId="{4D1C7B65-BD1B-4844-A734-14E1C79883EA}" type="presOf" srcId="{A2691E75-5E07-4704-80CB-01304257942E}" destId="{8392F8A1-4B13-41EC-B3F6-633913133E68}" srcOrd="0" destOrd="0" presId="urn:microsoft.com/office/officeart/2005/8/layout/hierarchy2"/>
    <dgm:cxn modelId="{F90DB268-BBD2-40CF-BD34-8C3022FDC578}" type="presOf" srcId="{BB459D1C-16DC-481B-B021-08ECD4140054}" destId="{41C7558C-97D7-4722-B58B-3607BB6BD1E1}" srcOrd="0" destOrd="0" presId="urn:microsoft.com/office/officeart/2005/8/layout/hierarchy2"/>
    <dgm:cxn modelId="{15394275-D903-475C-8EE4-61FBEFCC3EC1}" srcId="{1AE6A661-534A-4130-B6DE-C5E1082F32A3}" destId="{8E66B131-AA59-4CA0-B743-D3B48840AD02}" srcOrd="1" destOrd="0" parTransId="{BB459D1C-16DC-481B-B021-08ECD4140054}" sibTransId="{CCBC2A24-1A02-46DA-A35B-DDF9D8404FE3}"/>
    <dgm:cxn modelId="{349A145A-DBE9-4924-A62E-F470BBC9CE58}" type="presOf" srcId="{8E66B131-AA59-4CA0-B743-D3B48840AD02}" destId="{4B925442-772D-4B1D-822D-20B9D096ABCB}" srcOrd="0" destOrd="0" presId="urn:microsoft.com/office/officeart/2005/8/layout/hierarchy2"/>
    <dgm:cxn modelId="{F6147D81-7948-45A7-8E19-ED22C51D4A0F}" type="presOf" srcId="{595D8150-D742-415D-9EA6-95B070A4036E}" destId="{3111CBB6-5634-43CA-9BEE-499065B2D268}" srcOrd="0" destOrd="0" presId="urn:microsoft.com/office/officeart/2005/8/layout/hierarchy2"/>
    <dgm:cxn modelId="{47C94E8D-ED67-4F22-8DA4-C2A898358241}" type="presOf" srcId="{DDB953F4-21A3-4325-B600-9F232EC29564}" destId="{3AFC3336-0C19-4086-B5DC-8FDA511EC8C4}" srcOrd="1" destOrd="0" presId="urn:microsoft.com/office/officeart/2005/8/layout/hierarchy2"/>
    <dgm:cxn modelId="{0D01B796-B68E-43BD-9C09-D5F60CDACE86}" type="presOf" srcId="{1B2C721E-8F44-440F-8CD0-1567E809E8F6}" destId="{2F87493E-F9B5-45BD-BA1B-3C2218559FF1}" srcOrd="1" destOrd="0" presId="urn:microsoft.com/office/officeart/2005/8/layout/hierarchy2"/>
    <dgm:cxn modelId="{C112E999-E276-49C7-B331-212120B9FDA9}" srcId="{81400F60-8C2D-4208-B926-67ECF7DA0F04}" destId="{1AE6A661-534A-4130-B6DE-C5E1082F32A3}" srcOrd="0" destOrd="0" parTransId="{E51BDDEC-1A24-4C98-86A4-10F639F03568}" sibTransId="{55B2F6D9-D33A-4ACA-A711-6AA99243B0F7}"/>
    <dgm:cxn modelId="{43635CB1-A739-4C68-B738-CD3AF9EBFE8B}" type="presOf" srcId="{81400F60-8C2D-4208-B926-67ECF7DA0F04}" destId="{B66104ED-C3C9-4EBD-9AD5-D520827C6034}" srcOrd="0" destOrd="0" presId="urn:microsoft.com/office/officeart/2005/8/layout/hierarchy2"/>
    <dgm:cxn modelId="{C202FBBD-B59E-4A5A-BC47-8F0C4C68D3C5}" srcId="{1AE6A661-534A-4130-B6DE-C5E1082F32A3}" destId="{F6CBE988-2BC1-46C1-BA26-BAC59434EB63}" srcOrd="0" destOrd="0" parTransId="{DDB953F4-21A3-4325-B600-9F232EC29564}" sibTransId="{7B80B80A-89E2-4B60-912C-9D9441B181C6}"/>
    <dgm:cxn modelId="{264779BF-499B-4DAD-9C26-9E897129FD8B}" type="presOf" srcId="{548AD015-1802-49ED-995A-BFBA73814420}" destId="{64A60F64-48C0-40B9-99F4-840EE4C482D1}" srcOrd="0" destOrd="0" presId="urn:microsoft.com/office/officeart/2005/8/layout/hierarchy2"/>
    <dgm:cxn modelId="{F043EFC2-D037-4A6E-8C0F-EC0AAC7B02CE}" srcId="{F6CBE988-2BC1-46C1-BA26-BAC59434EB63}" destId="{595D8150-D742-415D-9EA6-95B070A4036E}" srcOrd="1" destOrd="0" parTransId="{2B930816-161A-4BD9-BAA7-6A3F5E06C33E}" sibTransId="{991BFCAB-0A98-4702-821D-AB9B8F4C95FC}"/>
    <dgm:cxn modelId="{0580F0CB-20D8-4E86-A405-CCCB593C8D13}" type="presOf" srcId="{63DD9C2E-F1D5-4AAB-AD2D-8B811367F949}" destId="{4C24C64F-3187-4727-A4AC-7C13AE712CF8}" srcOrd="1" destOrd="0" presId="urn:microsoft.com/office/officeart/2005/8/layout/hierarchy2"/>
    <dgm:cxn modelId="{60C77BD3-18DD-4E1F-83A4-B461AFC68204}" srcId="{8E66B131-AA59-4CA0-B743-D3B48840AD02}" destId="{DB8C7E0B-66CF-4B28-B0C3-CD0E8E3EA75B}" srcOrd="0" destOrd="0" parTransId="{A2691E75-5E07-4704-80CB-01304257942E}" sibTransId="{EAC72B54-25FF-498F-8B29-AD820FDDE2C8}"/>
    <dgm:cxn modelId="{BB0BCBD7-9C83-4AE7-BB68-45FEFD7719FC}" type="presOf" srcId="{1B2C721E-8F44-440F-8CD0-1567E809E8F6}" destId="{9511AEA2-7834-4473-952E-0F7D2C2825FF}" srcOrd="0" destOrd="0" presId="urn:microsoft.com/office/officeart/2005/8/layout/hierarchy2"/>
    <dgm:cxn modelId="{7A6222D9-7575-4642-8D68-5FE9C30750E5}" type="presOf" srcId="{2B930816-161A-4BD9-BAA7-6A3F5E06C33E}" destId="{822037BA-A12D-4ED1-BEC2-31B332F2B102}" srcOrd="0" destOrd="0" presId="urn:microsoft.com/office/officeart/2005/8/layout/hierarchy2"/>
    <dgm:cxn modelId="{6F825DEC-1F93-477C-8859-D7059FF4C295}" type="presOf" srcId="{F6CBE988-2BC1-46C1-BA26-BAC59434EB63}" destId="{E284165B-F6C8-4AB9-B0AE-F81726751B91}" srcOrd="0" destOrd="0" presId="urn:microsoft.com/office/officeart/2005/8/layout/hierarchy2"/>
    <dgm:cxn modelId="{0D4BC8EE-FE92-455D-9DE0-0E6B564C0073}" type="presOf" srcId="{1AE6A661-534A-4130-B6DE-C5E1082F32A3}" destId="{DB1A2EC4-256F-437A-8A9E-EADD036967E8}" srcOrd="0" destOrd="0" presId="urn:microsoft.com/office/officeart/2005/8/layout/hierarchy2"/>
    <dgm:cxn modelId="{EAFF28FE-D44B-4E7C-B6A8-6276C326982C}" type="presOf" srcId="{DB8C7E0B-66CF-4B28-B0C3-CD0E8E3EA75B}" destId="{AAF2C9E7-1954-45CC-9649-F8E4D8AED154}" srcOrd="0" destOrd="0" presId="urn:microsoft.com/office/officeart/2005/8/layout/hierarchy2"/>
    <dgm:cxn modelId="{3D6BF864-6A20-4213-92DA-36B074A6D653}" type="presParOf" srcId="{B66104ED-C3C9-4EBD-9AD5-D520827C6034}" destId="{A3E16F07-A4EE-4110-ADF7-A6735D5EF803}" srcOrd="0" destOrd="0" presId="urn:microsoft.com/office/officeart/2005/8/layout/hierarchy2"/>
    <dgm:cxn modelId="{B1C33622-660A-4C0D-98E6-58B244D44752}" type="presParOf" srcId="{A3E16F07-A4EE-4110-ADF7-A6735D5EF803}" destId="{DB1A2EC4-256F-437A-8A9E-EADD036967E8}" srcOrd="0" destOrd="0" presId="urn:microsoft.com/office/officeart/2005/8/layout/hierarchy2"/>
    <dgm:cxn modelId="{B883A285-173A-4F86-98EB-738296C6C2A9}" type="presParOf" srcId="{A3E16F07-A4EE-4110-ADF7-A6735D5EF803}" destId="{3E44B18E-4CFA-4681-AAC4-FD30D23305EA}" srcOrd="1" destOrd="0" presId="urn:microsoft.com/office/officeart/2005/8/layout/hierarchy2"/>
    <dgm:cxn modelId="{BDA6121B-DA30-4520-A4D5-EF6168CAB4A5}" type="presParOf" srcId="{3E44B18E-4CFA-4681-AAC4-FD30D23305EA}" destId="{ADB55929-4C3B-47EB-9C5F-E7731E31A9F4}" srcOrd="0" destOrd="0" presId="urn:microsoft.com/office/officeart/2005/8/layout/hierarchy2"/>
    <dgm:cxn modelId="{E8A06AA3-059F-480B-A489-7DA737312D7F}" type="presParOf" srcId="{ADB55929-4C3B-47EB-9C5F-E7731E31A9F4}" destId="{3AFC3336-0C19-4086-B5DC-8FDA511EC8C4}" srcOrd="0" destOrd="0" presId="urn:microsoft.com/office/officeart/2005/8/layout/hierarchy2"/>
    <dgm:cxn modelId="{59210DF1-B94F-42E5-8EE8-26E692D54A77}" type="presParOf" srcId="{3E44B18E-4CFA-4681-AAC4-FD30D23305EA}" destId="{2E837451-1DA2-4D32-A4F2-9A77A6397B6C}" srcOrd="1" destOrd="0" presId="urn:microsoft.com/office/officeart/2005/8/layout/hierarchy2"/>
    <dgm:cxn modelId="{6E2A601B-EF96-4EE6-BD01-8293AE659C1C}" type="presParOf" srcId="{2E837451-1DA2-4D32-A4F2-9A77A6397B6C}" destId="{E284165B-F6C8-4AB9-B0AE-F81726751B91}" srcOrd="0" destOrd="0" presId="urn:microsoft.com/office/officeart/2005/8/layout/hierarchy2"/>
    <dgm:cxn modelId="{93C63A1F-907F-4942-9A4F-BAFBA9F26CA8}" type="presParOf" srcId="{2E837451-1DA2-4D32-A4F2-9A77A6397B6C}" destId="{002A4D61-A9EB-4CA6-BC62-8F5220A4A6A6}" srcOrd="1" destOrd="0" presId="urn:microsoft.com/office/officeart/2005/8/layout/hierarchy2"/>
    <dgm:cxn modelId="{A989A2AB-09A4-496B-BA5B-C1DAEA20CBC5}" type="presParOf" srcId="{002A4D61-A9EB-4CA6-BC62-8F5220A4A6A6}" destId="{C852AE9E-DC32-4926-A9F7-51EB70CBD77A}" srcOrd="0" destOrd="0" presId="urn:microsoft.com/office/officeart/2005/8/layout/hierarchy2"/>
    <dgm:cxn modelId="{4A31B4B5-0DEC-40F1-B965-3E5176CE6565}" type="presParOf" srcId="{C852AE9E-DC32-4926-A9F7-51EB70CBD77A}" destId="{6D43F18D-734C-438D-BD46-5CD1A8AFB867}" srcOrd="0" destOrd="0" presId="urn:microsoft.com/office/officeart/2005/8/layout/hierarchy2"/>
    <dgm:cxn modelId="{00CB00E1-3630-45F4-BADC-47B9732B506C}" type="presParOf" srcId="{002A4D61-A9EB-4CA6-BC62-8F5220A4A6A6}" destId="{0D8658AB-6C49-4159-8A2A-F02296ED8C9C}" srcOrd="1" destOrd="0" presId="urn:microsoft.com/office/officeart/2005/8/layout/hierarchy2"/>
    <dgm:cxn modelId="{CAE982DF-CC02-4DFC-A5A4-F6201513AB6C}" type="presParOf" srcId="{0D8658AB-6C49-4159-8A2A-F02296ED8C9C}" destId="{ABDD46D4-B8C2-4792-8F43-C07C4952D9C7}" srcOrd="0" destOrd="0" presId="urn:microsoft.com/office/officeart/2005/8/layout/hierarchy2"/>
    <dgm:cxn modelId="{F68F48AD-6BE1-4AB0-8903-988AC5083D4A}" type="presParOf" srcId="{0D8658AB-6C49-4159-8A2A-F02296ED8C9C}" destId="{40330A42-5D01-4BEB-85BA-9BCE64727F88}" srcOrd="1" destOrd="0" presId="urn:microsoft.com/office/officeart/2005/8/layout/hierarchy2"/>
    <dgm:cxn modelId="{20676E95-746E-44F0-98CA-E5FE985188E0}" type="presParOf" srcId="{002A4D61-A9EB-4CA6-BC62-8F5220A4A6A6}" destId="{822037BA-A12D-4ED1-BEC2-31B332F2B102}" srcOrd="2" destOrd="0" presId="urn:microsoft.com/office/officeart/2005/8/layout/hierarchy2"/>
    <dgm:cxn modelId="{9D94AFE2-2145-4AC6-A264-CA1735112259}" type="presParOf" srcId="{822037BA-A12D-4ED1-BEC2-31B332F2B102}" destId="{7F7B7480-FDA1-4AD1-9CCD-F0E370061A75}" srcOrd="0" destOrd="0" presId="urn:microsoft.com/office/officeart/2005/8/layout/hierarchy2"/>
    <dgm:cxn modelId="{CC7E7486-A593-43AE-B954-6AB7F4BD07BB}" type="presParOf" srcId="{002A4D61-A9EB-4CA6-BC62-8F5220A4A6A6}" destId="{F725F1E7-BCC5-418B-8FE7-C08C4ACF99AF}" srcOrd="3" destOrd="0" presId="urn:microsoft.com/office/officeart/2005/8/layout/hierarchy2"/>
    <dgm:cxn modelId="{B964DF37-7FC6-4B29-AF48-B7E8759300CB}" type="presParOf" srcId="{F725F1E7-BCC5-418B-8FE7-C08C4ACF99AF}" destId="{3111CBB6-5634-43CA-9BEE-499065B2D268}" srcOrd="0" destOrd="0" presId="urn:microsoft.com/office/officeart/2005/8/layout/hierarchy2"/>
    <dgm:cxn modelId="{9AD8514E-38A2-44A6-B123-2D11610B16AA}" type="presParOf" srcId="{F725F1E7-BCC5-418B-8FE7-C08C4ACF99AF}" destId="{A1C205DF-A9D1-4B90-B648-37847A62769B}" srcOrd="1" destOrd="0" presId="urn:microsoft.com/office/officeart/2005/8/layout/hierarchy2"/>
    <dgm:cxn modelId="{FDAF24AB-6F6E-4FE6-86A0-79E65AD3F269}" type="presParOf" srcId="{3E44B18E-4CFA-4681-AAC4-FD30D23305EA}" destId="{41C7558C-97D7-4722-B58B-3607BB6BD1E1}" srcOrd="2" destOrd="0" presId="urn:microsoft.com/office/officeart/2005/8/layout/hierarchy2"/>
    <dgm:cxn modelId="{7A268D19-B655-46D3-84AD-831A7C5B7747}" type="presParOf" srcId="{41C7558C-97D7-4722-B58B-3607BB6BD1E1}" destId="{58C2BC62-C000-49B7-9AA7-7BBAB621F3AC}" srcOrd="0" destOrd="0" presId="urn:microsoft.com/office/officeart/2005/8/layout/hierarchy2"/>
    <dgm:cxn modelId="{69B2D86C-DA65-4957-A356-38CA1E507F63}" type="presParOf" srcId="{3E44B18E-4CFA-4681-AAC4-FD30D23305EA}" destId="{05AEC75B-4351-4F75-B255-B58B454196BB}" srcOrd="3" destOrd="0" presId="urn:microsoft.com/office/officeart/2005/8/layout/hierarchy2"/>
    <dgm:cxn modelId="{45E860DA-7122-4AA6-815F-880889CDD71A}" type="presParOf" srcId="{05AEC75B-4351-4F75-B255-B58B454196BB}" destId="{4B925442-772D-4B1D-822D-20B9D096ABCB}" srcOrd="0" destOrd="0" presId="urn:microsoft.com/office/officeart/2005/8/layout/hierarchy2"/>
    <dgm:cxn modelId="{6AE2BC0B-86D1-4EC2-A905-F3C5BA102043}" type="presParOf" srcId="{05AEC75B-4351-4F75-B255-B58B454196BB}" destId="{0779692F-7916-47CD-8191-635C07D2B946}" srcOrd="1" destOrd="0" presId="urn:microsoft.com/office/officeart/2005/8/layout/hierarchy2"/>
    <dgm:cxn modelId="{C9C556DC-781A-47BD-82A8-6E8CAEA7ADF5}" type="presParOf" srcId="{0779692F-7916-47CD-8191-635C07D2B946}" destId="{8392F8A1-4B13-41EC-B3F6-633913133E68}" srcOrd="0" destOrd="0" presId="urn:microsoft.com/office/officeart/2005/8/layout/hierarchy2"/>
    <dgm:cxn modelId="{3FC8CE94-F290-420E-9185-431AB7642125}" type="presParOf" srcId="{8392F8A1-4B13-41EC-B3F6-633913133E68}" destId="{538BEB88-6475-4199-9343-CFD82EE2C2AD}" srcOrd="0" destOrd="0" presId="urn:microsoft.com/office/officeart/2005/8/layout/hierarchy2"/>
    <dgm:cxn modelId="{078CE2C9-AE4E-4C7A-87C0-B8BA334F5204}" type="presParOf" srcId="{0779692F-7916-47CD-8191-635C07D2B946}" destId="{EB357B3E-619D-4BD4-A0B0-E4BC6A74001A}" srcOrd="1" destOrd="0" presId="urn:microsoft.com/office/officeart/2005/8/layout/hierarchy2"/>
    <dgm:cxn modelId="{836DC5EF-1EA5-40E0-BD32-9784914AE27B}" type="presParOf" srcId="{EB357B3E-619D-4BD4-A0B0-E4BC6A74001A}" destId="{AAF2C9E7-1954-45CC-9649-F8E4D8AED154}" srcOrd="0" destOrd="0" presId="urn:microsoft.com/office/officeart/2005/8/layout/hierarchy2"/>
    <dgm:cxn modelId="{5624E7A2-426E-43C5-9EA3-BF12356E77EB}" type="presParOf" srcId="{EB357B3E-619D-4BD4-A0B0-E4BC6A74001A}" destId="{580E580A-37D4-4F37-9797-62D821262913}" srcOrd="1" destOrd="0" presId="urn:microsoft.com/office/officeart/2005/8/layout/hierarchy2"/>
    <dgm:cxn modelId="{3F60F09A-2FEB-4D9E-9035-CCDFE4B8DB80}" type="presParOf" srcId="{580E580A-37D4-4F37-9797-62D821262913}" destId="{9511AEA2-7834-4473-952E-0F7D2C2825FF}" srcOrd="0" destOrd="0" presId="urn:microsoft.com/office/officeart/2005/8/layout/hierarchy2"/>
    <dgm:cxn modelId="{FC3AF166-78B1-4D6D-A1D9-11370B424574}" type="presParOf" srcId="{9511AEA2-7834-4473-952E-0F7D2C2825FF}" destId="{2F87493E-F9B5-45BD-BA1B-3C2218559FF1}" srcOrd="0" destOrd="0" presId="urn:microsoft.com/office/officeart/2005/8/layout/hierarchy2"/>
    <dgm:cxn modelId="{2D3ACB84-4C4B-4A73-8698-5AFDC0396692}" type="presParOf" srcId="{580E580A-37D4-4F37-9797-62D821262913}" destId="{10C9C83F-A9CD-47A4-961D-B78E6BE283C1}" srcOrd="1" destOrd="0" presId="urn:microsoft.com/office/officeart/2005/8/layout/hierarchy2"/>
    <dgm:cxn modelId="{C89FD14B-E117-480F-8BB7-EFB44DE35F70}" type="presParOf" srcId="{10C9C83F-A9CD-47A4-961D-B78E6BE283C1}" destId="{17CD6453-9308-4748-AA1F-31FBAB8764AF}" srcOrd="0" destOrd="0" presId="urn:microsoft.com/office/officeart/2005/8/layout/hierarchy2"/>
    <dgm:cxn modelId="{E09068A5-229C-455A-A412-4BA3DD0F3BE9}" type="presParOf" srcId="{10C9C83F-A9CD-47A4-961D-B78E6BE283C1}" destId="{BABEB599-D166-4598-A055-3B0AB397AEF5}" srcOrd="1" destOrd="0" presId="urn:microsoft.com/office/officeart/2005/8/layout/hierarchy2"/>
    <dgm:cxn modelId="{618A3A05-7BDD-466F-BA98-3BB2A5D3215A}" type="presParOf" srcId="{580E580A-37D4-4F37-9797-62D821262913}" destId="{36F70930-CA4E-4EB0-AC7C-622C368D4973}" srcOrd="2" destOrd="0" presId="urn:microsoft.com/office/officeart/2005/8/layout/hierarchy2"/>
    <dgm:cxn modelId="{77518353-2463-4F29-8FAA-719A1202B871}" type="presParOf" srcId="{36F70930-CA4E-4EB0-AC7C-622C368D4973}" destId="{4C24C64F-3187-4727-A4AC-7C13AE712CF8}" srcOrd="0" destOrd="0" presId="urn:microsoft.com/office/officeart/2005/8/layout/hierarchy2"/>
    <dgm:cxn modelId="{33CB9195-EEC5-4699-8766-18BB8EE1F712}" type="presParOf" srcId="{580E580A-37D4-4F37-9797-62D821262913}" destId="{C1FEECD4-DCBF-43DD-8019-8065C776D93C}" srcOrd="3" destOrd="0" presId="urn:microsoft.com/office/officeart/2005/8/layout/hierarchy2"/>
    <dgm:cxn modelId="{0E272F85-F8BA-410F-A345-4162B030494D}" type="presParOf" srcId="{C1FEECD4-DCBF-43DD-8019-8065C776D93C}" destId="{64A60F64-48C0-40B9-99F4-840EE4C482D1}" srcOrd="0" destOrd="0" presId="urn:microsoft.com/office/officeart/2005/8/layout/hierarchy2"/>
    <dgm:cxn modelId="{F7BB57E4-AD8A-40E3-BFBD-9FE1B56003C6}" type="presParOf" srcId="{C1FEECD4-DCBF-43DD-8019-8065C776D93C}" destId="{8427AF83-CFF0-4818-9255-7CF0952EEAB5}" srcOrd="1" destOrd="0" presId="urn:microsoft.com/office/officeart/2005/8/layout/hierarchy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89EEFEAF-3F6D-4EE2-BADF-B3D46FA63EE1}"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14724184-621B-4A22-B095-D3F359D96A53}">
      <dgm:prSet/>
      <dgm:spPr/>
      <dgm:t>
        <a:bodyPr/>
        <a:lstStyle/>
        <a:p>
          <a:pPr>
            <a:lnSpc>
              <a:spcPct val="100000"/>
            </a:lnSpc>
          </a:pPr>
          <a:r>
            <a:rPr lang="en-IN" b="0" i="0"/>
            <a:t>To do the analysis, various functions are created to divide the data sets into categorical and numeric datasets</a:t>
          </a:r>
          <a:endParaRPr lang="en-US"/>
        </a:p>
      </dgm:t>
    </dgm:pt>
    <dgm:pt modelId="{0B0E8601-AA09-4385-B8BA-F0F880A34ABA}" type="parTrans" cxnId="{33EA4173-9674-4C16-9D6A-DEF9C76F8E89}">
      <dgm:prSet/>
      <dgm:spPr/>
      <dgm:t>
        <a:bodyPr/>
        <a:lstStyle/>
        <a:p>
          <a:endParaRPr lang="en-US"/>
        </a:p>
      </dgm:t>
    </dgm:pt>
    <dgm:pt modelId="{CCF61DDC-B6F8-4FEC-A96D-2132A006F4BB}" type="sibTrans" cxnId="{33EA4173-9674-4C16-9D6A-DEF9C76F8E89}">
      <dgm:prSet/>
      <dgm:spPr/>
      <dgm:t>
        <a:bodyPr/>
        <a:lstStyle/>
        <a:p>
          <a:endParaRPr lang="en-US"/>
        </a:p>
      </dgm:t>
    </dgm:pt>
    <dgm:pt modelId="{C8456A41-76AF-4A27-9F00-582DB26D47AA}">
      <dgm:prSet/>
      <dgm:spPr/>
      <dgm:t>
        <a:bodyPr/>
        <a:lstStyle/>
        <a:p>
          <a:pPr>
            <a:lnSpc>
              <a:spcPct val="100000"/>
            </a:lnSpc>
          </a:pPr>
          <a:r>
            <a:rPr lang="en-IN" b="0" i="0"/>
            <a:t>Later new more functions are created to analyse the dataset according to the required analysis (univariate/segmented univariate/ bivariate)</a:t>
          </a:r>
          <a:endParaRPr lang="en-US"/>
        </a:p>
      </dgm:t>
    </dgm:pt>
    <dgm:pt modelId="{48B19863-7A3A-4699-9DB8-1F7753E21597}" type="parTrans" cxnId="{9160C434-41B4-4732-921C-7D9D05C3E553}">
      <dgm:prSet/>
      <dgm:spPr/>
      <dgm:t>
        <a:bodyPr/>
        <a:lstStyle/>
        <a:p>
          <a:endParaRPr lang="en-US"/>
        </a:p>
      </dgm:t>
    </dgm:pt>
    <dgm:pt modelId="{5114D03F-E546-4495-B041-D84C18EC025E}" type="sibTrans" cxnId="{9160C434-41B4-4732-921C-7D9D05C3E553}">
      <dgm:prSet/>
      <dgm:spPr/>
      <dgm:t>
        <a:bodyPr/>
        <a:lstStyle/>
        <a:p>
          <a:endParaRPr lang="en-US"/>
        </a:p>
      </dgm:t>
    </dgm:pt>
    <dgm:pt modelId="{4CADE8A4-AF5A-4427-8C3E-978E042EABF4}">
      <dgm:prSet/>
      <dgm:spPr/>
      <dgm:t>
        <a:bodyPr/>
        <a:lstStyle/>
        <a:p>
          <a:pPr>
            <a:lnSpc>
              <a:spcPct val="100000"/>
            </a:lnSpc>
          </a:pPr>
          <a:r>
            <a:rPr lang="en-IN" b="0" i="0"/>
            <a:t>(THE FUNCTIONS CAN BE SEEN IN THE IPYNB ATTATCHED IN TECH STACK USED SLIDE)</a:t>
          </a:r>
          <a:endParaRPr lang="en-US"/>
        </a:p>
      </dgm:t>
    </dgm:pt>
    <dgm:pt modelId="{86977948-9D62-45FF-9018-330E615F282F}" type="parTrans" cxnId="{BB9A8F42-D2FE-4BFF-8E84-7F5BC16DF272}">
      <dgm:prSet/>
      <dgm:spPr/>
      <dgm:t>
        <a:bodyPr/>
        <a:lstStyle/>
        <a:p>
          <a:endParaRPr lang="en-US"/>
        </a:p>
      </dgm:t>
    </dgm:pt>
    <dgm:pt modelId="{C7C9916F-1237-465D-94D4-1A11EB3749C4}" type="sibTrans" cxnId="{BB9A8F42-D2FE-4BFF-8E84-7F5BC16DF272}">
      <dgm:prSet/>
      <dgm:spPr/>
      <dgm:t>
        <a:bodyPr/>
        <a:lstStyle/>
        <a:p>
          <a:endParaRPr lang="en-US"/>
        </a:p>
      </dgm:t>
    </dgm:pt>
    <dgm:pt modelId="{BB9ADC08-58D1-478D-A74B-8E5C986E8B82}" type="pres">
      <dgm:prSet presAssocID="{89EEFEAF-3F6D-4EE2-BADF-B3D46FA63EE1}" presName="root" presStyleCnt="0">
        <dgm:presLayoutVars>
          <dgm:dir/>
          <dgm:resizeHandles val="exact"/>
        </dgm:presLayoutVars>
      </dgm:prSet>
      <dgm:spPr/>
    </dgm:pt>
    <dgm:pt modelId="{1BD02FF6-6362-486C-A011-983FE6DA761A}" type="pres">
      <dgm:prSet presAssocID="{14724184-621B-4A22-B095-D3F359D96A53}" presName="compNode" presStyleCnt="0"/>
      <dgm:spPr/>
    </dgm:pt>
    <dgm:pt modelId="{DF519336-B0D8-40F6-99A2-72F5F0075360}" type="pres">
      <dgm:prSet presAssocID="{14724184-621B-4A22-B095-D3F359D96A53}" presName="bgRect" presStyleLbl="bgShp" presStyleIdx="0" presStyleCnt="3"/>
      <dgm:spPr/>
    </dgm:pt>
    <dgm:pt modelId="{D5D6EDB9-11D7-4E4F-9DD4-54DBE30A697B}" type="pres">
      <dgm:prSet presAssocID="{14724184-621B-4A22-B095-D3F359D96A53}"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9BAD6D86-C84F-4799-A79C-1BB881C92D7E}" type="pres">
      <dgm:prSet presAssocID="{14724184-621B-4A22-B095-D3F359D96A53}" presName="spaceRect" presStyleCnt="0"/>
      <dgm:spPr/>
    </dgm:pt>
    <dgm:pt modelId="{753704D6-674E-4269-A288-977F6EE9CC51}" type="pres">
      <dgm:prSet presAssocID="{14724184-621B-4A22-B095-D3F359D96A53}" presName="parTx" presStyleLbl="revTx" presStyleIdx="0" presStyleCnt="3">
        <dgm:presLayoutVars>
          <dgm:chMax val="0"/>
          <dgm:chPref val="0"/>
        </dgm:presLayoutVars>
      </dgm:prSet>
      <dgm:spPr/>
    </dgm:pt>
    <dgm:pt modelId="{E112641B-F9D0-47A9-91CD-71950104A7E1}" type="pres">
      <dgm:prSet presAssocID="{CCF61DDC-B6F8-4FEC-A96D-2132A006F4BB}" presName="sibTrans" presStyleCnt="0"/>
      <dgm:spPr/>
    </dgm:pt>
    <dgm:pt modelId="{0CEFE46C-2559-4B5A-BE21-6E7BB8BAAFB5}" type="pres">
      <dgm:prSet presAssocID="{C8456A41-76AF-4A27-9F00-582DB26D47AA}" presName="compNode" presStyleCnt="0"/>
      <dgm:spPr/>
    </dgm:pt>
    <dgm:pt modelId="{0E16CA82-7FBE-449F-A368-0693CA14F833}" type="pres">
      <dgm:prSet presAssocID="{C8456A41-76AF-4A27-9F00-582DB26D47AA}" presName="bgRect" presStyleLbl="bgShp" presStyleIdx="1" presStyleCnt="3"/>
      <dgm:spPr/>
    </dgm:pt>
    <dgm:pt modelId="{8D35A811-861F-4E07-B494-1CE289EA44F9}" type="pres">
      <dgm:prSet presAssocID="{C8456A41-76AF-4A27-9F00-582DB26D47AA}"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tatistics"/>
        </a:ext>
      </dgm:extLst>
    </dgm:pt>
    <dgm:pt modelId="{F147E0ED-29CF-4CCD-A687-3FBF82CAE3A6}" type="pres">
      <dgm:prSet presAssocID="{C8456A41-76AF-4A27-9F00-582DB26D47AA}" presName="spaceRect" presStyleCnt="0"/>
      <dgm:spPr/>
    </dgm:pt>
    <dgm:pt modelId="{CD9E79BB-9990-4845-94EF-82C36BF64932}" type="pres">
      <dgm:prSet presAssocID="{C8456A41-76AF-4A27-9F00-582DB26D47AA}" presName="parTx" presStyleLbl="revTx" presStyleIdx="1" presStyleCnt="3">
        <dgm:presLayoutVars>
          <dgm:chMax val="0"/>
          <dgm:chPref val="0"/>
        </dgm:presLayoutVars>
      </dgm:prSet>
      <dgm:spPr/>
    </dgm:pt>
    <dgm:pt modelId="{8C1BEB38-7040-445B-9290-9B2416022F7C}" type="pres">
      <dgm:prSet presAssocID="{5114D03F-E546-4495-B041-D84C18EC025E}" presName="sibTrans" presStyleCnt="0"/>
      <dgm:spPr/>
    </dgm:pt>
    <dgm:pt modelId="{481A5C82-F534-4732-910C-1E665FC3731B}" type="pres">
      <dgm:prSet presAssocID="{4CADE8A4-AF5A-4427-8C3E-978E042EABF4}" presName="compNode" presStyleCnt="0"/>
      <dgm:spPr/>
    </dgm:pt>
    <dgm:pt modelId="{0CD8A4DD-9591-4927-9856-E683CD6999D8}" type="pres">
      <dgm:prSet presAssocID="{4CADE8A4-AF5A-4427-8C3E-978E042EABF4}" presName="bgRect" presStyleLbl="bgShp" presStyleIdx="2" presStyleCnt="3"/>
      <dgm:spPr/>
    </dgm:pt>
    <dgm:pt modelId="{119F7B2B-4A4F-483A-90A2-18026D429B9B}" type="pres">
      <dgm:prSet presAssocID="{4CADE8A4-AF5A-4427-8C3E-978E042EABF4}"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omet"/>
        </a:ext>
      </dgm:extLst>
    </dgm:pt>
    <dgm:pt modelId="{AA8450C8-800A-420D-A81D-CCCA957EC0B5}" type="pres">
      <dgm:prSet presAssocID="{4CADE8A4-AF5A-4427-8C3E-978E042EABF4}" presName="spaceRect" presStyleCnt="0"/>
      <dgm:spPr/>
    </dgm:pt>
    <dgm:pt modelId="{09DEF26E-C9B6-4E56-A800-908C55884E8A}" type="pres">
      <dgm:prSet presAssocID="{4CADE8A4-AF5A-4427-8C3E-978E042EABF4}" presName="parTx" presStyleLbl="revTx" presStyleIdx="2" presStyleCnt="3">
        <dgm:presLayoutVars>
          <dgm:chMax val="0"/>
          <dgm:chPref val="0"/>
        </dgm:presLayoutVars>
      </dgm:prSet>
      <dgm:spPr/>
    </dgm:pt>
  </dgm:ptLst>
  <dgm:cxnLst>
    <dgm:cxn modelId="{A0A58906-AF5F-4F0D-B3F5-86E62FDB2078}" type="presOf" srcId="{4CADE8A4-AF5A-4427-8C3E-978E042EABF4}" destId="{09DEF26E-C9B6-4E56-A800-908C55884E8A}" srcOrd="0" destOrd="0" presId="urn:microsoft.com/office/officeart/2018/2/layout/IconVerticalSolidList"/>
    <dgm:cxn modelId="{9160C434-41B4-4732-921C-7D9D05C3E553}" srcId="{89EEFEAF-3F6D-4EE2-BADF-B3D46FA63EE1}" destId="{C8456A41-76AF-4A27-9F00-582DB26D47AA}" srcOrd="1" destOrd="0" parTransId="{48B19863-7A3A-4699-9DB8-1F7753E21597}" sibTransId="{5114D03F-E546-4495-B041-D84C18EC025E}"/>
    <dgm:cxn modelId="{BB9A8F42-D2FE-4BFF-8E84-7F5BC16DF272}" srcId="{89EEFEAF-3F6D-4EE2-BADF-B3D46FA63EE1}" destId="{4CADE8A4-AF5A-4427-8C3E-978E042EABF4}" srcOrd="2" destOrd="0" parTransId="{86977948-9D62-45FF-9018-330E615F282F}" sibTransId="{C7C9916F-1237-465D-94D4-1A11EB3749C4}"/>
    <dgm:cxn modelId="{33EA4173-9674-4C16-9D6A-DEF9C76F8E89}" srcId="{89EEFEAF-3F6D-4EE2-BADF-B3D46FA63EE1}" destId="{14724184-621B-4A22-B095-D3F359D96A53}" srcOrd="0" destOrd="0" parTransId="{0B0E8601-AA09-4385-B8BA-F0F880A34ABA}" sibTransId="{CCF61DDC-B6F8-4FEC-A96D-2132A006F4BB}"/>
    <dgm:cxn modelId="{6DF26BB6-F669-4215-ABBA-A2577782E75A}" type="presOf" srcId="{C8456A41-76AF-4A27-9F00-582DB26D47AA}" destId="{CD9E79BB-9990-4845-94EF-82C36BF64932}" srcOrd="0" destOrd="0" presId="urn:microsoft.com/office/officeart/2018/2/layout/IconVerticalSolidList"/>
    <dgm:cxn modelId="{603F9CCA-0504-4540-8B81-2B128A3C2A34}" type="presOf" srcId="{14724184-621B-4A22-B095-D3F359D96A53}" destId="{753704D6-674E-4269-A288-977F6EE9CC51}" srcOrd="0" destOrd="0" presId="urn:microsoft.com/office/officeart/2018/2/layout/IconVerticalSolidList"/>
    <dgm:cxn modelId="{2621FDD3-1D71-44C1-AB59-3B6C7A9B7023}" type="presOf" srcId="{89EEFEAF-3F6D-4EE2-BADF-B3D46FA63EE1}" destId="{BB9ADC08-58D1-478D-A74B-8E5C986E8B82}" srcOrd="0" destOrd="0" presId="urn:microsoft.com/office/officeart/2018/2/layout/IconVerticalSolidList"/>
    <dgm:cxn modelId="{1987E800-5D54-4064-B78C-E0D99F333D7B}" type="presParOf" srcId="{BB9ADC08-58D1-478D-A74B-8E5C986E8B82}" destId="{1BD02FF6-6362-486C-A011-983FE6DA761A}" srcOrd="0" destOrd="0" presId="urn:microsoft.com/office/officeart/2018/2/layout/IconVerticalSolidList"/>
    <dgm:cxn modelId="{169BBACE-DCCB-4F2E-BAD6-CFA2338A08BC}" type="presParOf" srcId="{1BD02FF6-6362-486C-A011-983FE6DA761A}" destId="{DF519336-B0D8-40F6-99A2-72F5F0075360}" srcOrd="0" destOrd="0" presId="urn:microsoft.com/office/officeart/2018/2/layout/IconVerticalSolidList"/>
    <dgm:cxn modelId="{4D155D80-BB2E-4633-99DC-C21B21E550C1}" type="presParOf" srcId="{1BD02FF6-6362-486C-A011-983FE6DA761A}" destId="{D5D6EDB9-11D7-4E4F-9DD4-54DBE30A697B}" srcOrd="1" destOrd="0" presId="urn:microsoft.com/office/officeart/2018/2/layout/IconVerticalSolidList"/>
    <dgm:cxn modelId="{BC48B720-6827-4F7D-AA14-C3208ADB4601}" type="presParOf" srcId="{1BD02FF6-6362-486C-A011-983FE6DA761A}" destId="{9BAD6D86-C84F-4799-A79C-1BB881C92D7E}" srcOrd="2" destOrd="0" presId="urn:microsoft.com/office/officeart/2018/2/layout/IconVerticalSolidList"/>
    <dgm:cxn modelId="{45C9F996-1996-44AC-A988-AF612D82FD0A}" type="presParOf" srcId="{1BD02FF6-6362-486C-A011-983FE6DA761A}" destId="{753704D6-674E-4269-A288-977F6EE9CC51}" srcOrd="3" destOrd="0" presId="urn:microsoft.com/office/officeart/2018/2/layout/IconVerticalSolidList"/>
    <dgm:cxn modelId="{5EBAED8D-1A80-4CD1-A896-E932A2309158}" type="presParOf" srcId="{BB9ADC08-58D1-478D-A74B-8E5C986E8B82}" destId="{E112641B-F9D0-47A9-91CD-71950104A7E1}" srcOrd="1" destOrd="0" presId="urn:microsoft.com/office/officeart/2018/2/layout/IconVerticalSolidList"/>
    <dgm:cxn modelId="{5614A013-C0C2-49BC-A5A2-7F9F0C253C51}" type="presParOf" srcId="{BB9ADC08-58D1-478D-A74B-8E5C986E8B82}" destId="{0CEFE46C-2559-4B5A-BE21-6E7BB8BAAFB5}" srcOrd="2" destOrd="0" presId="urn:microsoft.com/office/officeart/2018/2/layout/IconVerticalSolidList"/>
    <dgm:cxn modelId="{66FAD782-05BB-4FB2-A6E6-5058092D1909}" type="presParOf" srcId="{0CEFE46C-2559-4B5A-BE21-6E7BB8BAAFB5}" destId="{0E16CA82-7FBE-449F-A368-0693CA14F833}" srcOrd="0" destOrd="0" presId="urn:microsoft.com/office/officeart/2018/2/layout/IconVerticalSolidList"/>
    <dgm:cxn modelId="{ECE60FF5-F1A8-4FDA-9F93-E5994D479884}" type="presParOf" srcId="{0CEFE46C-2559-4B5A-BE21-6E7BB8BAAFB5}" destId="{8D35A811-861F-4E07-B494-1CE289EA44F9}" srcOrd="1" destOrd="0" presId="urn:microsoft.com/office/officeart/2018/2/layout/IconVerticalSolidList"/>
    <dgm:cxn modelId="{8675E5FC-E6FC-4066-96C4-252060A6B9BB}" type="presParOf" srcId="{0CEFE46C-2559-4B5A-BE21-6E7BB8BAAFB5}" destId="{F147E0ED-29CF-4CCD-A687-3FBF82CAE3A6}" srcOrd="2" destOrd="0" presId="urn:microsoft.com/office/officeart/2018/2/layout/IconVerticalSolidList"/>
    <dgm:cxn modelId="{AD67FBA0-DCF2-4FAD-8534-DE155BB4DD36}" type="presParOf" srcId="{0CEFE46C-2559-4B5A-BE21-6E7BB8BAAFB5}" destId="{CD9E79BB-9990-4845-94EF-82C36BF64932}" srcOrd="3" destOrd="0" presId="urn:microsoft.com/office/officeart/2018/2/layout/IconVerticalSolidList"/>
    <dgm:cxn modelId="{E4EB1E5D-DECC-47B2-99F0-788D5327AF53}" type="presParOf" srcId="{BB9ADC08-58D1-478D-A74B-8E5C986E8B82}" destId="{8C1BEB38-7040-445B-9290-9B2416022F7C}" srcOrd="3" destOrd="0" presId="urn:microsoft.com/office/officeart/2018/2/layout/IconVerticalSolidList"/>
    <dgm:cxn modelId="{D9443B0E-7545-4F83-9987-FFD5DB2EEBEE}" type="presParOf" srcId="{BB9ADC08-58D1-478D-A74B-8E5C986E8B82}" destId="{481A5C82-F534-4732-910C-1E665FC3731B}" srcOrd="4" destOrd="0" presId="urn:microsoft.com/office/officeart/2018/2/layout/IconVerticalSolidList"/>
    <dgm:cxn modelId="{DBD0F7AF-2B40-4F34-A5FA-80FFC4D3E54A}" type="presParOf" srcId="{481A5C82-F534-4732-910C-1E665FC3731B}" destId="{0CD8A4DD-9591-4927-9856-E683CD6999D8}" srcOrd="0" destOrd="0" presId="urn:microsoft.com/office/officeart/2018/2/layout/IconVerticalSolidList"/>
    <dgm:cxn modelId="{FD3F32F4-449C-47DC-AF36-969F906D8611}" type="presParOf" srcId="{481A5C82-F534-4732-910C-1E665FC3731B}" destId="{119F7B2B-4A4F-483A-90A2-18026D429B9B}" srcOrd="1" destOrd="0" presId="urn:microsoft.com/office/officeart/2018/2/layout/IconVerticalSolidList"/>
    <dgm:cxn modelId="{FF8F60CF-9682-4B98-B365-EF0A0E1C8249}" type="presParOf" srcId="{481A5C82-F534-4732-910C-1E665FC3731B}" destId="{AA8450C8-800A-420D-A81D-CCCA957EC0B5}" srcOrd="2" destOrd="0" presId="urn:microsoft.com/office/officeart/2018/2/layout/IconVerticalSolidList"/>
    <dgm:cxn modelId="{4D1D04D8-14A1-4F83-8608-6B1C8E332498}" type="presParOf" srcId="{481A5C82-F534-4732-910C-1E665FC3731B}" destId="{09DEF26E-C9B6-4E56-A800-908C55884E8A}"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A8199CEB-13D3-43AF-A4F9-81DF971DD932}"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CF2D7A67-1508-4CAA-A2C7-F0924D5598AA}">
      <dgm:prSet/>
      <dgm:spPr/>
      <dgm:t>
        <a:bodyPr/>
        <a:lstStyle/>
        <a:p>
          <a:r>
            <a:rPr lang="en-US" b="1" i="0"/>
            <a:t>When Annuity Amount &gt; 15K and Good Price Amount &gt; 20 Lakhs, there is a lesser chance of defaulters.</a:t>
          </a:r>
          <a:endParaRPr lang="en-US"/>
        </a:p>
      </dgm:t>
    </dgm:pt>
    <dgm:pt modelId="{C0C01E79-9601-43B4-B5EA-873585C9FB57}" type="parTrans" cxnId="{DF1CEEC0-1344-4F33-BA83-C14CD3FE1F93}">
      <dgm:prSet/>
      <dgm:spPr/>
      <dgm:t>
        <a:bodyPr/>
        <a:lstStyle/>
        <a:p>
          <a:endParaRPr lang="en-US"/>
        </a:p>
      </dgm:t>
    </dgm:pt>
    <dgm:pt modelId="{0A8E1BF8-53FE-4439-B3F1-74172E5F18CA}" type="sibTrans" cxnId="{DF1CEEC0-1344-4F33-BA83-C14CD3FE1F93}">
      <dgm:prSet/>
      <dgm:spPr/>
      <dgm:t>
        <a:bodyPr/>
        <a:lstStyle/>
        <a:p>
          <a:endParaRPr lang="en-US"/>
        </a:p>
      </dgm:t>
    </dgm:pt>
    <dgm:pt modelId="{25D666AD-F3CB-4598-A62F-7CF5F7FDDB56}">
      <dgm:prSet/>
      <dgm:spPr/>
      <dgm:t>
        <a:bodyPr/>
        <a:lstStyle/>
        <a:p>
          <a:r>
            <a:rPr lang="en-US" b="1" i="0"/>
            <a:t>Loan Amount(AMT_CREDIT) and Goods price(AMT_GOODS_PRICE) are highly correlated as based on the scatterplot where most of the data are consolidated in form of a line.</a:t>
          </a:r>
          <a:endParaRPr lang="en-US"/>
        </a:p>
      </dgm:t>
    </dgm:pt>
    <dgm:pt modelId="{25EA739B-150B-499A-BE2C-67D5C675A515}" type="parTrans" cxnId="{699C2D43-7DF4-4966-BF83-C91920D3F9C7}">
      <dgm:prSet/>
      <dgm:spPr/>
      <dgm:t>
        <a:bodyPr/>
        <a:lstStyle/>
        <a:p>
          <a:endParaRPr lang="en-US"/>
        </a:p>
      </dgm:t>
    </dgm:pt>
    <dgm:pt modelId="{2A883114-9ED1-4231-9B7C-A67054C5BD50}" type="sibTrans" cxnId="{699C2D43-7DF4-4966-BF83-C91920D3F9C7}">
      <dgm:prSet/>
      <dgm:spPr/>
      <dgm:t>
        <a:bodyPr/>
        <a:lstStyle/>
        <a:p>
          <a:endParaRPr lang="en-US"/>
        </a:p>
      </dgm:t>
    </dgm:pt>
    <dgm:pt modelId="{A2141434-46DB-438B-B77B-B36138EC516F}">
      <dgm:prSet/>
      <dgm:spPr/>
      <dgm:t>
        <a:bodyPr/>
        <a:lstStyle/>
        <a:p>
          <a:r>
            <a:rPr lang="en-US" b="1" i="0"/>
            <a:t>There are very less defaulters for AMT_CREDIT &gt;20 Lakhs.</a:t>
          </a:r>
          <a:endParaRPr lang="en-US"/>
        </a:p>
      </dgm:t>
    </dgm:pt>
    <dgm:pt modelId="{241BA9D0-1069-454B-A4C0-A38C07D063E2}" type="parTrans" cxnId="{D943FE26-C3F0-4D1E-BA7F-A146AD277AC6}">
      <dgm:prSet/>
      <dgm:spPr/>
      <dgm:t>
        <a:bodyPr/>
        <a:lstStyle/>
        <a:p>
          <a:endParaRPr lang="en-US"/>
        </a:p>
      </dgm:t>
    </dgm:pt>
    <dgm:pt modelId="{B61A12A1-FEB0-454A-A76E-C2A0D75BF52D}" type="sibTrans" cxnId="{D943FE26-C3F0-4D1E-BA7F-A146AD277AC6}">
      <dgm:prSet/>
      <dgm:spPr/>
      <dgm:t>
        <a:bodyPr/>
        <a:lstStyle/>
        <a:p>
          <a:endParaRPr lang="en-US"/>
        </a:p>
      </dgm:t>
    </dgm:pt>
    <dgm:pt modelId="{C8219808-22D4-4F3C-A5E4-A1DB66EA8E23}" type="pres">
      <dgm:prSet presAssocID="{A8199CEB-13D3-43AF-A4F9-81DF971DD932}" presName="linear" presStyleCnt="0">
        <dgm:presLayoutVars>
          <dgm:animLvl val="lvl"/>
          <dgm:resizeHandles val="exact"/>
        </dgm:presLayoutVars>
      </dgm:prSet>
      <dgm:spPr/>
    </dgm:pt>
    <dgm:pt modelId="{CA2479E9-F875-4745-A3B3-A8817A0FB42C}" type="pres">
      <dgm:prSet presAssocID="{CF2D7A67-1508-4CAA-A2C7-F0924D5598AA}" presName="parentText" presStyleLbl="node1" presStyleIdx="0" presStyleCnt="3">
        <dgm:presLayoutVars>
          <dgm:chMax val="0"/>
          <dgm:bulletEnabled val="1"/>
        </dgm:presLayoutVars>
      </dgm:prSet>
      <dgm:spPr/>
    </dgm:pt>
    <dgm:pt modelId="{56026233-D8CD-440B-BA64-491613F312BF}" type="pres">
      <dgm:prSet presAssocID="{0A8E1BF8-53FE-4439-B3F1-74172E5F18CA}" presName="spacer" presStyleCnt="0"/>
      <dgm:spPr/>
    </dgm:pt>
    <dgm:pt modelId="{851A97B4-A853-4078-BA59-564D8C9DA5F1}" type="pres">
      <dgm:prSet presAssocID="{25D666AD-F3CB-4598-A62F-7CF5F7FDDB56}" presName="parentText" presStyleLbl="node1" presStyleIdx="1" presStyleCnt="3">
        <dgm:presLayoutVars>
          <dgm:chMax val="0"/>
          <dgm:bulletEnabled val="1"/>
        </dgm:presLayoutVars>
      </dgm:prSet>
      <dgm:spPr/>
    </dgm:pt>
    <dgm:pt modelId="{36D8E0A0-8AAA-4A27-9BBD-A7FF3E7BEB7C}" type="pres">
      <dgm:prSet presAssocID="{2A883114-9ED1-4231-9B7C-A67054C5BD50}" presName="spacer" presStyleCnt="0"/>
      <dgm:spPr/>
    </dgm:pt>
    <dgm:pt modelId="{F0188C4E-C3AE-4397-88FC-037ACEC95059}" type="pres">
      <dgm:prSet presAssocID="{A2141434-46DB-438B-B77B-B36138EC516F}" presName="parentText" presStyleLbl="node1" presStyleIdx="2" presStyleCnt="3">
        <dgm:presLayoutVars>
          <dgm:chMax val="0"/>
          <dgm:bulletEnabled val="1"/>
        </dgm:presLayoutVars>
      </dgm:prSet>
      <dgm:spPr/>
    </dgm:pt>
  </dgm:ptLst>
  <dgm:cxnLst>
    <dgm:cxn modelId="{9B5F5418-A3BA-4173-B4A7-D3FA17DFA75F}" type="presOf" srcId="{A8199CEB-13D3-43AF-A4F9-81DF971DD932}" destId="{C8219808-22D4-4F3C-A5E4-A1DB66EA8E23}" srcOrd="0" destOrd="0" presId="urn:microsoft.com/office/officeart/2005/8/layout/vList2"/>
    <dgm:cxn modelId="{D943FE26-C3F0-4D1E-BA7F-A146AD277AC6}" srcId="{A8199CEB-13D3-43AF-A4F9-81DF971DD932}" destId="{A2141434-46DB-438B-B77B-B36138EC516F}" srcOrd="2" destOrd="0" parTransId="{241BA9D0-1069-454B-A4C0-A38C07D063E2}" sibTransId="{B61A12A1-FEB0-454A-A76E-C2A0D75BF52D}"/>
    <dgm:cxn modelId="{699C2D43-7DF4-4966-BF83-C91920D3F9C7}" srcId="{A8199CEB-13D3-43AF-A4F9-81DF971DD932}" destId="{25D666AD-F3CB-4598-A62F-7CF5F7FDDB56}" srcOrd="1" destOrd="0" parTransId="{25EA739B-150B-499A-BE2C-67D5C675A515}" sibTransId="{2A883114-9ED1-4231-9B7C-A67054C5BD50}"/>
    <dgm:cxn modelId="{C05A4C76-9A71-42B1-8203-8B8F1B495D4E}" type="presOf" srcId="{A2141434-46DB-438B-B77B-B36138EC516F}" destId="{F0188C4E-C3AE-4397-88FC-037ACEC95059}" srcOrd="0" destOrd="0" presId="urn:microsoft.com/office/officeart/2005/8/layout/vList2"/>
    <dgm:cxn modelId="{A9A1EBA0-2CDC-4A6B-AB6E-FEE1E679391C}" type="presOf" srcId="{CF2D7A67-1508-4CAA-A2C7-F0924D5598AA}" destId="{CA2479E9-F875-4745-A3B3-A8817A0FB42C}" srcOrd="0" destOrd="0" presId="urn:microsoft.com/office/officeart/2005/8/layout/vList2"/>
    <dgm:cxn modelId="{DF1CEEC0-1344-4F33-BA83-C14CD3FE1F93}" srcId="{A8199CEB-13D3-43AF-A4F9-81DF971DD932}" destId="{CF2D7A67-1508-4CAA-A2C7-F0924D5598AA}" srcOrd="0" destOrd="0" parTransId="{C0C01E79-9601-43B4-B5EA-873585C9FB57}" sibTransId="{0A8E1BF8-53FE-4439-B3F1-74172E5F18CA}"/>
    <dgm:cxn modelId="{A861E0E7-384E-478D-A300-066476201FEB}" type="presOf" srcId="{25D666AD-F3CB-4598-A62F-7CF5F7FDDB56}" destId="{851A97B4-A853-4078-BA59-564D8C9DA5F1}" srcOrd="0" destOrd="0" presId="urn:microsoft.com/office/officeart/2005/8/layout/vList2"/>
    <dgm:cxn modelId="{EE9E2AF1-360E-4DBC-8F9A-0A3818086885}" type="presParOf" srcId="{C8219808-22D4-4F3C-A5E4-A1DB66EA8E23}" destId="{CA2479E9-F875-4745-A3B3-A8817A0FB42C}" srcOrd="0" destOrd="0" presId="urn:microsoft.com/office/officeart/2005/8/layout/vList2"/>
    <dgm:cxn modelId="{5F4F901C-95FE-44B0-A360-0FB1DFCB3980}" type="presParOf" srcId="{C8219808-22D4-4F3C-A5E4-A1DB66EA8E23}" destId="{56026233-D8CD-440B-BA64-491613F312BF}" srcOrd="1" destOrd="0" presId="urn:microsoft.com/office/officeart/2005/8/layout/vList2"/>
    <dgm:cxn modelId="{926CE58C-2A2B-49AE-9088-47DBD6D528B0}" type="presParOf" srcId="{C8219808-22D4-4F3C-A5E4-A1DB66EA8E23}" destId="{851A97B4-A853-4078-BA59-564D8C9DA5F1}" srcOrd="2" destOrd="0" presId="urn:microsoft.com/office/officeart/2005/8/layout/vList2"/>
    <dgm:cxn modelId="{275C722E-7F9F-41F5-86A3-E2D79BC43B23}" type="presParOf" srcId="{C8219808-22D4-4F3C-A5E4-A1DB66EA8E23}" destId="{36D8E0A0-8AAA-4A27-9BBD-A7FF3E7BEB7C}" srcOrd="3" destOrd="0" presId="urn:microsoft.com/office/officeart/2005/8/layout/vList2"/>
    <dgm:cxn modelId="{8058690A-78EA-4CBE-963D-2EC17FA14F29}" type="presParOf" srcId="{C8219808-22D4-4F3C-A5E4-A1DB66EA8E23}" destId="{F0188C4E-C3AE-4397-88FC-037ACEC95059}"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D7CA6839-7F6C-4D55-BDF7-33BC2893581A}"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69917E67-E807-4A96-8921-9D8A6D0A5B32}">
      <dgm:prSet/>
      <dgm:spPr/>
      <dgm:t>
        <a:bodyPr/>
        <a:lstStyle/>
        <a:p>
          <a:r>
            <a:rPr lang="en-US" b="1" i="0"/>
            <a:t>90% of the previously cancelled client have actually repaid the loan. Record the reason for cancellation which might help the bank to determine and negotiate terms with these repaying customers in future for increase business opportunity.</a:t>
          </a:r>
          <a:endParaRPr lang="en-US"/>
        </a:p>
      </dgm:t>
    </dgm:pt>
    <dgm:pt modelId="{062FACB6-1E3D-4150-87FD-4933FBA0B5B6}" type="parTrans" cxnId="{086143C8-2C73-4EC5-A253-D699CB077DBA}">
      <dgm:prSet/>
      <dgm:spPr/>
      <dgm:t>
        <a:bodyPr/>
        <a:lstStyle/>
        <a:p>
          <a:endParaRPr lang="en-US"/>
        </a:p>
      </dgm:t>
    </dgm:pt>
    <dgm:pt modelId="{5B401AE1-2577-42E3-8A47-2D24964FE29F}" type="sibTrans" cxnId="{086143C8-2C73-4EC5-A253-D699CB077DBA}">
      <dgm:prSet/>
      <dgm:spPr/>
      <dgm:t>
        <a:bodyPr/>
        <a:lstStyle/>
        <a:p>
          <a:endParaRPr lang="en-US"/>
        </a:p>
      </dgm:t>
    </dgm:pt>
    <dgm:pt modelId="{296D1FEC-E3C8-4C99-9171-74D1C0259197}">
      <dgm:prSet/>
      <dgm:spPr/>
      <dgm:t>
        <a:bodyPr/>
        <a:lstStyle/>
        <a:p>
          <a:r>
            <a:rPr lang="en-US" b="1" i="0"/>
            <a:t>88% of the clients who were refused by bank for loan earlier have now turned into a repaying client. Hence documenting the reason for rejection could mitigate the business loss and these clients could be contacted for further loans.</a:t>
          </a:r>
          <a:endParaRPr lang="en-US"/>
        </a:p>
      </dgm:t>
    </dgm:pt>
    <dgm:pt modelId="{0C8C363D-D2BE-422F-AEE3-8C290A0C41D9}" type="parTrans" cxnId="{472ACBBE-17C6-4286-A348-D6BEC9CA94C5}">
      <dgm:prSet/>
      <dgm:spPr/>
      <dgm:t>
        <a:bodyPr/>
        <a:lstStyle/>
        <a:p>
          <a:endParaRPr lang="en-US"/>
        </a:p>
      </dgm:t>
    </dgm:pt>
    <dgm:pt modelId="{AA5E3C32-FA63-4A94-BC7C-4E08C7EBAC01}" type="sibTrans" cxnId="{472ACBBE-17C6-4286-A348-D6BEC9CA94C5}">
      <dgm:prSet/>
      <dgm:spPr/>
      <dgm:t>
        <a:bodyPr/>
        <a:lstStyle/>
        <a:p>
          <a:endParaRPr lang="en-US"/>
        </a:p>
      </dgm:t>
    </dgm:pt>
    <dgm:pt modelId="{3C3E6699-B421-4F4A-AAE3-B56C595964A5}" type="pres">
      <dgm:prSet presAssocID="{D7CA6839-7F6C-4D55-BDF7-33BC2893581A}" presName="root" presStyleCnt="0">
        <dgm:presLayoutVars>
          <dgm:dir/>
          <dgm:resizeHandles val="exact"/>
        </dgm:presLayoutVars>
      </dgm:prSet>
      <dgm:spPr/>
    </dgm:pt>
    <dgm:pt modelId="{ADF862B1-3B65-497E-8801-884728B670AE}" type="pres">
      <dgm:prSet presAssocID="{69917E67-E807-4A96-8921-9D8A6D0A5B32}" presName="compNode" presStyleCnt="0"/>
      <dgm:spPr/>
    </dgm:pt>
    <dgm:pt modelId="{CF830620-34EF-40D2-A9E8-35A8D4A6DB91}" type="pres">
      <dgm:prSet presAssocID="{69917E67-E807-4A96-8921-9D8A6D0A5B32}" presName="bgRect" presStyleLbl="bgShp" presStyleIdx="0" presStyleCnt="2"/>
      <dgm:spPr/>
    </dgm:pt>
    <dgm:pt modelId="{200D76F3-69A1-436E-A28C-7741C289A3E8}" type="pres">
      <dgm:prSet presAssocID="{69917E67-E807-4A96-8921-9D8A6D0A5B32}"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ollar"/>
        </a:ext>
      </dgm:extLst>
    </dgm:pt>
    <dgm:pt modelId="{643186E8-2CAA-4DC0-9D7D-91ACF31DAF5D}" type="pres">
      <dgm:prSet presAssocID="{69917E67-E807-4A96-8921-9D8A6D0A5B32}" presName="spaceRect" presStyleCnt="0"/>
      <dgm:spPr/>
    </dgm:pt>
    <dgm:pt modelId="{5B7A0173-10EC-4314-8C1E-605355D26851}" type="pres">
      <dgm:prSet presAssocID="{69917E67-E807-4A96-8921-9D8A6D0A5B32}" presName="parTx" presStyleLbl="revTx" presStyleIdx="0" presStyleCnt="2">
        <dgm:presLayoutVars>
          <dgm:chMax val="0"/>
          <dgm:chPref val="0"/>
        </dgm:presLayoutVars>
      </dgm:prSet>
      <dgm:spPr/>
    </dgm:pt>
    <dgm:pt modelId="{5AABB9B9-84FC-4189-84D1-1BB1C2EE5E26}" type="pres">
      <dgm:prSet presAssocID="{5B401AE1-2577-42E3-8A47-2D24964FE29F}" presName="sibTrans" presStyleCnt="0"/>
      <dgm:spPr/>
    </dgm:pt>
    <dgm:pt modelId="{9106D954-2749-493D-899E-A7B22431CCC7}" type="pres">
      <dgm:prSet presAssocID="{296D1FEC-E3C8-4C99-9171-74D1C0259197}" presName="compNode" presStyleCnt="0"/>
      <dgm:spPr/>
    </dgm:pt>
    <dgm:pt modelId="{56B08247-9CD7-4439-9C57-A54E7CA31DA3}" type="pres">
      <dgm:prSet presAssocID="{296D1FEC-E3C8-4C99-9171-74D1C0259197}" presName="bgRect" presStyleLbl="bgShp" presStyleIdx="1" presStyleCnt="2"/>
      <dgm:spPr/>
    </dgm:pt>
    <dgm:pt modelId="{2575E8B1-1D94-4CC7-B3A0-64BE902C5FDD}" type="pres">
      <dgm:prSet presAssocID="{296D1FEC-E3C8-4C99-9171-74D1C0259197}"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ank"/>
        </a:ext>
      </dgm:extLst>
    </dgm:pt>
    <dgm:pt modelId="{0990B265-7255-4413-936B-DD4090DE21C2}" type="pres">
      <dgm:prSet presAssocID="{296D1FEC-E3C8-4C99-9171-74D1C0259197}" presName="spaceRect" presStyleCnt="0"/>
      <dgm:spPr/>
    </dgm:pt>
    <dgm:pt modelId="{5A8A8C24-142A-49BC-80D3-508784A0D51D}" type="pres">
      <dgm:prSet presAssocID="{296D1FEC-E3C8-4C99-9171-74D1C0259197}" presName="parTx" presStyleLbl="revTx" presStyleIdx="1" presStyleCnt="2">
        <dgm:presLayoutVars>
          <dgm:chMax val="0"/>
          <dgm:chPref val="0"/>
        </dgm:presLayoutVars>
      </dgm:prSet>
      <dgm:spPr/>
    </dgm:pt>
  </dgm:ptLst>
  <dgm:cxnLst>
    <dgm:cxn modelId="{CF279D8D-BB3A-4CBB-8B0A-FD43AAAE4802}" type="presOf" srcId="{69917E67-E807-4A96-8921-9D8A6D0A5B32}" destId="{5B7A0173-10EC-4314-8C1E-605355D26851}" srcOrd="0" destOrd="0" presId="urn:microsoft.com/office/officeart/2018/2/layout/IconVerticalSolidList"/>
    <dgm:cxn modelId="{5EB894A4-4757-432D-89A7-DF65FC1C82F1}" type="presOf" srcId="{D7CA6839-7F6C-4D55-BDF7-33BC2893581A}" destId="{3C3E6699-B421-4F4A-AAE3-B56C595964A5}" srcOrd="0" destOrd="0" presId="urn:microsoft.com/office/officeart/2018/2/layout/IconVerticalSolidList"/>
    <dgm:cxn modelId="{0D463EA6-2936-47B8-BF1A-0DCC3BAA2308}" type="presOf" srcId="{296D1FEC-E3C8-4C99-9171-74D1C0259197}" destId="{5A8A8C24-142A-49BC-80D3-508784A0D51D}" srcOrd="0" destOrd="0" presId="urn:microsoft.com/office/officeart/2018/2/layout/IconVerticalSolidList"/>
    <dgm:cxn modelId="{472ACBBE-17C6-4286-A348-D6BEC9CA94C5}" srcId="{D7CA6839-7F6C-4D55-BDF7-33BC2893581A}" destId="{296D1FEC-E3C8-4C99-9171-74D1C0259197}" srcOrd="1" destOrd="0" parTransId="{0C8C363D-D2BE-422F-AEE3-8C290A0C41D9}" sibTransId="{AA5E3C32-FA63-4A94-BC7C-4E08C7EBAC01}"/>
    <dgm:cxn modelId="{086143C8-2C73-4EC5-A253-D699CB077DBA}" srcId="{D7CA6839-7F6C-4D55-BDF7-33BC2893581A}" destId="{69917E67-E807-4A96-8921-9D8A6D0A5B32}" srcOrd="0" destOrd="0" parTransId="{062FACB6-1E3D-4150-87FD-4933FBA0B5B6}" sibTransId="{5B401AE1-2577-42E3-8A47-2D24964FE29F}"/>
    <dgm:cxn modelId="{5CF888A9-84F0-49A3-AB6F-B9D7F416D859}" type="presParOf" srcId="{3C3E6699-B421-4F4A-AAE3-B56C595964A5}" destId="{ADF862B1-3B65-497E-8801-884728B670AE}" srcOrd="0" destOrd="0" presId="urn:microsoft.com/office/officeart/2018/2/layout/IconVerticalSolidList"/>
    <dgm:cxn modelId="{205AAFDE-F8B2-437B-9DC8-44D14B2AFB5E}" type="presParOf" srcId="{ADF862B1-3B65-497E-8801-884728B670AE}" destId="{CF830620-34EF-40D2-A9E8-35A8D4A6DB91}" srcOrd="0" destOrd="0" presId="urn:microsoft.com/office/officeart/2018/2/layout/IconVerticalSolidList"/>
    <dgm:cxn modelId="{416B34CC-87CD-4AEC-966C-0ACBAA9443DA}" type="presParOf" srcId="{ADF862B1-3B65-497E-8801-884728B670AE}" destId="{200D76F3-69A1-436E-A28C-7741C289A3E8}" srcOrd="1" destOrd="0" presId="urn:microsoft.com/office/officeart/2018/2/layout/IconVerticalSolidList"/>
    <dgm:cxn modelId="{5C6C2DAA-F74F-400E-8997-96601B9599F4}" type="presParOf" srcId="{ADF862B1-3B65-497E-8801-884728B670AE}" destId="{643186E8-2CAA-4DC0-9D7D-91ACF31DAF5D}" srcOrd="2" destOrd="0" presId="urn:microsoft.com/office/officeart/2018/2/layout/IconVerticalSolidList"/>
    <dgm:cxn modelId="{DF7695C5-6312-47A9-A674-9D2FD4AE8234}" type="presParOf" srcId="{ADF862B1-3B65-497E-8801-884728B670AE}" destId="{5B7A0173-10EC-4314-8C1E-605355D26851}" srcOrd="3" destOrd="0" presId="urn:microsoft.com/office/officeart/2018/2/layout/IconVerticalSolidList"/>
    <dgm:cxn modelId="{4D191C22-2AB9-41A7-8544-CF85C8DFAE23}" type="presParOf" srcId="{3C3E6699-B421-4F4A-AAE3-B56C595964A5}" destId="{5AABB9B9-84FC-4189-84D1-1BB1C2EE5E26}" srcOrd="1" destOrd="0" presId="urn:microsoft.com/office/officeart/2018/2/layout/IconVerticalSolidList"/>
    <dgm:cxn modelId="{DAA83DF6-594D-4143-9B4F-170274BA8E9C}" type="presParOf" srcId="{3C3E6699-B421-4F4A-AAE3-B56C595964A5}" destId="{9106D954-2749-493D-899E-A7B22431CCC7}" srcOrd="2" destOrd="0" presId="urn:microsoft.com/office/officeart/2018/2/layout/IconVerticalSolidList"/>
    <dgm:cxn modelId="{2DB9C4C6-B99F-44CC-BCF6-8C4EAB9755BE}" type="presParOf" srcId="{9106D954-2749-493D-899E-A7B22431CCC7}" destId="{56B08247-9CD7-4439-9C57-A54E7CA31DA3}" srcOrd="0" destOrd="0" presId="urn:microsoft.com/office/officeart/2018/2/layout/IconVerticalSolidList"/>
    <dgm:cxn modelId="{A107B9B7-100C-4192-883F-9B1646A1DC1D}" type="presParOf" srcId="{9106D954-2749-493D-899E-A7B22431CCC7}" destId="{2575E8B1-1D94-4CC7-B3A0-64BE902C5FDD}" srcOrd="1" destOrd="0" presId="urn:microsoft.com/office/officeart/2018/2/layout/IconVerticalSolidList"/>
    <dgm:cxn modelId="{9C5A113D-2EAA-4234-B4DE-CC2C3F0A3873}" type="presParOf" srcId="{9106D954-2749-493D-899E-A7B22431CCC7}" destId="{0990B265-7255-4413-936B-DD4090DE21C2}" srcOrd="2" destOrd="0" presId="urn:microsoft.com/office/officeart/2018/2/layout/IconVerticalSolidList"/>
    <dgm:cxn modelId="{F7C38D93-69FF-43E7-8E11-0C16D25DE4FA}" type="presParOf" srcId="{9106D954-2749-493D-899E-A7B22431CCC7}" destId="{5A8A8C24-142A-49BC-80D3-508784A0D51D}"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511EBA-2D4C-4BA6-8B61-AD5BC687BDB0}">
      <dsp:nvSpPr>
        <dsp:cNvPr id="0" name=""/>
        <dsp:cNvSpPr/>
      </dsp:nvSpPr>
      <dsp:spPr>
        <a:xfrm>
          <a:off x="496537" y="11116"/>
          <a:ext cx="1482599" cy="1482599"/>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814CE20-8736-4380-A93D-35412EE8611D}">
      <dsp:nvSpPr>
        <dsp:cNvPr id="0" name=""/>
        <dsp:cNvSpPr/>
      </dsp:nvSpPr>
      <dsp:spPr>
        <a:xfrm>
          <a:off x="807883" y="322462"/>
          <a:ext cx="859907" cy="85990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4F0F90D-6F29-4F4A-9B8A-1FCEF33EC40C}">
      <dsp:nvSpPr>
        <dsp:cNvPr id="0" name=""/>
        <dsp:cNvSpPr/>
      </dsp:nvSpPr>
      <dsp:spPr>
        <a:xfrm>
          <a:off x="2296837" y="11116"/>
          <a:ext cx="3494699" cy="14825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77850">
            <a:lnSpc>
              <a:spcPct val="100000"/>
            </a:lnSpc>
            <a:spcBef>
              <a:spcPct val="0"/>
            </a:spcBef>
            <a:spcAft>
              <a:spcPct val="35000"/>
            </a:spcAft>
            <a:buNone/>
          </a:pPr>
          <a:r>
            <a:rPr lang="en-IN" sz="1300" kern="1200"/>
            <a:t>The given project asks us to apply Risk Analytics by analysing the data given for bank loan.</a:t>
          </a:r>
          <a:endParaRPr lang="en-US" sz="1300" kern="1200"/>
        </a:p>
      </dsp:txBody>
      <dsp:txXfrm>
        <a:off x="2296837" y="11116"/>
        <a:ext cx="3494699" cy="1482599"/>
      </dsp:txXfrm>
    </dsp:sp>
    <dsp:sp modelId="{1EF47D4E-90EF-4F44-9045-7F351E2A45A8}">
      <dsp:nvSpPr>
        <dsp:cNvPr id="0" name=""/>
        <dsp:cNvSpPr/>
      </dsp:nvSpPr>
      <dsp:spPr>
        <a:xfrm>
          <a:off x="6400461" y="11116"/>
          <a:ext cx="1482599" cy="1482599"/>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4EA5A45-8C31-46E2-834E-11B7ED9A510D}">
      <dsp:nvSpPr>
        <dsp:cNvPr id="0" name=""/>
        <dsp:cNvSpPr/>
      </dsp:nvSpPr>
      <dsp:spPr>
        <a:xfrm>
          <a:off x="6711807" y="322462"/>
          <a:ext cx="859907" cy="85990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AD8B240-B414-411D-B325-03574A2C2AFC}">
      <dsp:nvSpPr>
        <dsp:cNvPr id="0" name=""/>
        <dsp:cNvSpPr/>
      </dsp:nvSpPr>
      <dsp:spPr>
        <a:xfrm>
          <a:off x="8200761" y="11116"/>
          <a:ext cx="3494699" cy="14825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77850">
            <a:lnSpc>
              <a:spcPct val="100000"/>
            </a:lnSpc>
            <a:spcBef>
              <a:spcPct val="0"/>
            </a:spcBef>
            <a:spcAft>
              <a:spcPct val="35000"/>
            </a:spcAft>
            <a:buNone/>
          </a:pPr>
          <a:r>
            <a:rPr lang="en-IN" sz="1300" kern="1200"/>
            <a:t>The project expects us to perform Exploratory Data Analysis to understand how consumer attribute which influence the tendency to default.</a:t>
          </a:r>
          <a:endParaRPr lang="en-US" sz="1300" kern="1200"/>
        </a:p>
      </dsp:txBody>
      <dsp:txXfrm>
        <a:off x="8200761" y="11116"/>
        <a:ext cx="3494699" cy="1482599"/>
      </dsp:txXfrm>
    </dsp:sp>
    <dsp:sp modelId="{0594DFBF-4927-40E3-A2A9-A8E8D5434641}">
      <dsp:nvSpPr>
        <dsp:cNvPr id="0" name=""/>
        <dsp:cNvSpPr/>
      </dsp:nvSpPr>
      <dsp:spPr>
        <a:xfrm>
          <a:off x="496537" y="2105599"/>
          <a:ext cx="1482599" cy="1482599"/>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3B26DD0-1295-45A2-857A-25593ACD9627}">
      <dsp:nvSpPr>
        <dsp:cNvPr id="0" name=""/>
        <dsp:cNvSpPr/>
      </dsp:nvSpPr>
      <dsp:spPr>
        <a:xfrm>
          <a:off x="807883" y="2416945"/>
          <a:ext cx="859907" cy="85990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E6DD202-EB58-4AF8-B516-5BE0D4DE1E23}">
      <dsp:nvSpPr>
        <dsp:cNvPr id="0" name=""/>
        <dsp:cNvSpPr/>
      </dsp:nvSpPr>
      <dsp:spPr>
        <a:xfrm>
          <a:off x="2296837" y="2105599"/>
          <a:ext cx="3494699" cy="14825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77850">
            <a:lnSpc>
              <a:spcPct val="100000"/>
            </a:lnSpc>
            <a:spcBef>
              <a:spcPct val="0"/>
            </a:spcBef>
            <a:spcAft>
              <a:spcPct val="35000"/>
            </a:spcAft>
            <a:buNone/>
          </a:pPr>
          <a:r>
            <a:rPr lang="en-IN" sz="1300" kern="1200"/>
            <a:t>By EDA we will identify patterns of loan default and the driving factors which leads to these defaults. For this which has strong indicators of default are found.</a:t>
          </a:r>
          <a:endParaRPr lang="en-US" sz="1300" kern="1200"/>
        </a:p>
      </dsp:txBody>
      <dsp:txXfrm>
        <a:off x="2296837" y="2105599"/>
        <a:ext cx="3494699" cy="1482599"/>
      </dsp:txXfrm>
    </dsp:sp>
    <dsp:sp modelId="{A25AEB50-851E-4009-BB60-676F99BF33F6}">
      <dsp:nvSpPr>
        <dsp:cNvPr id="0" name=""/>
        <dsp:cNvSpPr/>
      </dsp:nvSpPr>
      <dsp:spPr>
        <a:xfrm>
          <a:off x="6400461" y="2105599"/>
          <a:ext cx="1482599" cy="1482599"/>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9B2A577-18F2-423F-9293-7E18B9E0F87B}">
      <dsp:nvSpPr>
        <dsp:cNvPr id="0" name=""/>
        <dsp:cNvSpPr/>
      </dsp:nvSpPr>
      <dsp:spPr>
        <a:xfrm>
          <a:off x="6711807" y="2416945"/>
          <a:ext cx="859907" cy="85990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533ED3D-12A5-4D82-92AB-E91A5FC42A65}">
      <dsp:nvSpPr>
        <dsp:cNvPr id="0" name=""/>
        <dsp:cNvSpPr/>
      </dsp:nvSpPr>
      <dsp:spPr>
        <a:xfrm>
          <a:off x="8200761" y="2105599"/>
          <a:ext cx="3494699" cy="14825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77850">
            <a:lnSpc>
              <a:spcPct val="100000"/>
            </a:lnSpc>
            <a:spcBef>
              <a:spcPct val="0"/>
            </a:spcBef>
            <a:spcAft>
              <a:spcPct val="35000"/>
            </a:spcAft>
            <a:buNone/>
          </a:pPr>
          <a:r>
            <a:rPr lang="en-IN" sz="1300" kern="1200"/>
            <a:t>We are expected to manage missing data, identify outliers, report any data imbalance, explain the result of univariate,segmented univariate, bivariate analysis and determine the top 10 correlation for the client with payment difficulties and all other cases.</a:t>
          </a:r>
          <a:endParaRPr lang="en-US" sz="1300" kern="1200"/>
        </a:p>
      </dsp:txBody>
      <dsp:txXfrm>
        <a:off x="8200761" y="2105599"/>
        <a:ext cx="3494699" cy="1482599"/>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DDE0B3-0A00-4E09-9B21-381DA7E30F18}">
      <dsp:nvSpPr>
        <dsp:cNvPr id="0" name=""/>
        <dsp:cNvSpPr/>
      </dsp:nvSpPr>
      <dsp:spPr>
        <a:xfrm>
          <a:off x="0" y="2261"/>
          <a:ext cx="6290226" cy="114594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5743EBC-552E-491A-9DBF-657F544C9F75}">
      <dsp:nvSpPr>
        <dsp:cNvPr id="0" name=""/>
        <dsp:cNvSpPr/>
      </dsp:nvSpPr>
      <dsp:spPr>
        <a:xfrm>
          <a:off x="346647" y="260097"/>
          <a:ext cx="630267" cy="63026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AEED274-6304-44DB-949C-21525483790C}">
      <dsp:nvSpPr>
        <dsp:cNvPr id="0" name=""/>
        <dsp:cNvSpPr/>
      </dsp:nvSpPr>
      <dsp:spPr>
        <a:xfrm>
          <a:off x="1323562" y="2261"/>
          <a:ext cx="4966663" cy="11459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279" tIns="121279" rIns="121279" bIns="121279" numCol="1" spcCol="1270" anchor="ctr" anchorCtr="0">
          <a:noAutofit/>
        </a:bodyPr>
        <a:lstStyle/>
        <a:p>
          <a:pPr marL="0" lvl="0" indent="0" algn="l" defTabSz="711200">
            <a:lnSpc>
              <a:spcPct val="90000"/>
            </a:lnSpc>
            <a:spcBef>
              <a:spcPct val="0"/>
            </a:spcBef>
            <a:spcAft>
              <a:spcPct val="35000"/>
            </a:spcAft>
            <a:buNone/>
          </a:pPr>
          <a:r>
            <a:rPr lang="en-IN" sz="1600" b="1" kern="1200"/>
            <a:t>The project helped in strengthening ability to use python for data analysis.</a:t>
          </a:r>
          <a:endParaRPr lang="en-US" sz="1600" kern="1200"/>
        </a:p>
      </dsp:txBody>
      <dsp:txXfrm>
        <a:off x="1323562" y="2261"/>
        <a:ext cx="4966663" cy="1145941"/>
      </dsp:txXfrm>
    </dsp:sp>
    <dsp:sp modelId="{9D8931EB-B9EB-4951-86B2-866B6E90CBF2}">
      <dsp:nvSpPr>
        <dsp:cNvPr id="0" name=""/>
        <dsp:cNvSpPr/>
      </dsp:nvSpPr>
      <dsp:spPr>
        <a:xfrm>
          <a:off x="0" y="1434688"/>
          <a:ext cx="6290226" cy="114594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F0412C7-DDCC-4A83-918E-3995C0D4EF47}">
      <dsp:nvSpPr>
        <dsp:cNvPr id="0" name=""/>
        <dsp:cNvSpPr/>
      </dsp:nvSpPr>
      <dsp:spPr>
        <a:xfrm>
          <a:off x="346647" y="1692524"/>
          <a:ext cx="630267" cy="63026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D449692-5515-44F1-85F5-512560DF57A8}">
      <dsp:nvSpPr>
        <dsp:cNvPr id="0" name=""/>
        <dsp:cNvSpPr/>
      </dsp:nvSpPr>
      <dsp:spPr>
        <a:xfrm>
          <a:off x="1323562" y="1434688"/>
          <a:ext cx="4966663" cy="11459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279" tIns="121279" rIns="121279" bIns="121279" numCol="1" spcCol="1270" anchor="ctr" anchorCtr="0">
          <a:noAutofit/>
        </a:bodyPr>
        <a:lstStyle/>
        <a:p>
          <a:pPr marL="0" lvl="0" indent="0" algn="l" defTabSz="711200">
            <a:lnSpc>
              <a:spcPct val="90000"/>
            </a:lnSpc>
            <a:spcBef>
              <a:spcPct val="0"/>
            </a:spcBef>
            <a:spcAft>
              <a:spcPct val="35000"/>
            </a:spcAft>
            <a:buNone/>
          </a:pPr>
          <a:r>
            <a:rPr lang="en-IN" sz="1600" b="1" kern="1200"/>
            <a:t>Due to the detailed nature of the project multiple rows and columns, the project helped strengthen the usage of pandas, NumPy, matplotlib and seaborn libraires.</a:t>
          </a:r>
          <a:endParaRPr lang="en-US" sz="1600" kern="1200"/>
        </a:p>
      </dsp:txBody>
      <dsp:txXfrm>
        <a:off x="1323562" y="1434688"/>
        <a:ext cx="4966663" cy="1145941"/>
      </dsp:txXfrm>
    </dsp:sp>
    <dsp:sp modelId="{FB6102D7-9999-49F8-BE8A-2DC64D95543E}">
      <dsp:nvSpPr>
        <dsp:cNvPr id="0" name=""/>
        <dsp:cNvSpPr/>
      </dsp:nvSpPr>
      <dsp:spPr>
        <a:xfrm>
          <a:off x="0" y="2867115"/>
          <a:ext cx="6290226" cy="114594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98504E3-D197-49BA-A04A-994F075CD5C1}">
      <dsp:nvSpPr>
        <dsp:cNvPr id="0" name=""/>
        <dsp:cNvSpPr/>
      </dsp:nvSpPr>
      <dsp:spPr>
        <a:xfrm>
          <a:off x="346647" y="3124952"/>
          <a:ext cx="630267" cy="63026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F0A5A57-6BA5-4421-8B28-A4E03060A2BE}">
      <dsp:nvSpPr>
        <dsp:cNvPr id="0" name=""/>
        <dsp:cNvSpPr/>
      </dsp:nvSpPr>
      <dsp:spPr>
        <a:xfrm>
          <a:off x="1323562" y="2867115"/>
          <a:ext cx="4966663" cy="11459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279" tIns="121279" rIns="121279" bIns="121279" numCol="1" spcCol="1270" anchor="ctr" anchorCtr="0">
          <a:noAutofit/>
        </a:bodyPr>
        <a:lstStyle/>
        <a:p>
          <a:pPr marL="0" lvl="0" indent="0" algn="l" defTabSz="711200">
            <a:lnSpc>
              <a:spcPct val="90000"/>
            </a:lnSpc>
            <a:spcBef>
              <a:spcPct val="0"/>
            </a:spcBef>
            <a:spcAft>
              <a:spcPct val="35000"/>
            </a:spcAft>
            <a:buNone/>
          </a:pPr>
          <a:r>
            <a:rPr lang="en-IN" sz="1600" b="1" kern="1200"/>
            <a:t>The project helped in perfecting my data cleaning and data visualisation methodologies.</a:t>
          </a:r>
          <a:endParaRPr lang="en-US" sz="1600" kern="1200"/>
        </a:p>
      </dsp:txBody>
      <dsp:txXfrm>
        <a:off x="1323562" y="2867115"/>
        <a:ext cx="4966663" cy="1145941"/>
      </dsp:txXfrm>
    </dsp:sp>
    <dsp:sp modelId="{6930F1EB-674C-452F-A58E-66327FE585AB}">
      <dsp:nvSpPr>
        <dsp:cNvPr id="0" name=""/>
        <dsp:cNvSpPr/>
      </dsp:nvSpPr>
      <dsp:spPr>
        <a:xfrm>
          <a:off x="0" y="4299542"/>
          <a:ext cx="6290226" cy="114594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E374AD8-A50D-4A19-B957-21799F6CAE33}">
      <dsp:nvSpPr>
        <dsp:cNvPr id="0" name=""/>
        <dsp:cNvSpPr/>
      </dsp:nvSpPr>
      <dsp:spPr>
        <a:xfrm>
          <a:off x="346647" y="4557379"/>
          <a:ext cx="630267" cy="63026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593DBEA-CF62-4FD8-BB38-05BF60A3A714}">
      <dsp:nvSpPr>
        <dsp:cNvPr id="0" name=""/>
        <dsp:cNvSpPr/>
      </dsp:nvSpPr>
      <dsp:spPr>
        <a:xfrm>
          <a:off x="1323562" y="4299542"/>
          <a:ext cx="4966663" cy="11459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279" tIns="121279" rIns="121279" bIns="121279" numCol="1" spcCol="1270" anchor="ctr" anchorCtr="0">
          <a:noAutofit/>
        </a:bodyPr>
        <a:lstStyle/>
        <a:p>
          <a:pPr marL="0" lvl="0" indent="0" algn="l" defTabSz="711200">
            <a:lnSpc>
              <a:spcPct val="90000"/>
            </a:lnSpc>
            <a:spcBef>
              <a:spcPct val="0"/>
            </a:spcBef>
            <a:spcAft>
              <a:spcPct val="35000"/>
            </a:spcAft>
            <a:buNone/>
          </a:pPr>
          <a:r>
            <a:rPr lang="en-IN" sz="1600" b="1" kern="1200"/>
            <a:t>I have also worked on making a more effective presentation.</a:t>
          </a:r>
          <a:endParaRPr lang="en-US" sz="1600" kern="1200"/>
        </a:p>
      </dsp:txBody>
      <dsp:txXfrm>
        <a:off x="1323562" y="4299542"/>
        <a:ext cx="4966663" cy="114594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37A952F-ED64-49C0-ACCA-AF95778AF5BF}">
      <dsp:nvSpPr>
        <dsp:cNvPr id="0" name=""/>
        <dsp:cNvSpPr/>
      </dsp:nvSpPr>
      <dsp:spPr>
        <a:xfrm>
          <a:off x="3709914" y="669530"/>
          <a:ext cx="516349" cy="91440"/>
        </a:xfrm>
        <a:custGeom>
          <a:avLst/>
          <a:gdLst/>
          <a:ahLst/>
          <a:cxnLst/>
          <a:rect l="0" t="0" r="0" b="0"/>
          <a:pathLst>
            <a:path>
              <a:moveTo>
                <a:pt x="0" y="45720"/>
              </a:moveTo>
              <a:lnTo>
                <a:pt x="516349" y="45720"/>
              </a:lnTo>
            </a:path>
          </a:pathLst>
        </a:custGeom>
        <a:noFill/>
        <a:ln w="9525" cap="rnd" cmpd="sng" algn="ctr">
          <a:solidFill>
            <a:schemeClr val="accent5">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dirty="0"/>
        </a:p>
      </dsp:txBody>
      <dsp:txXfrm>
        <a:off x="3954415" y="712516"/>
        <a:ext cx="27347" cy="5469"/>
      </dsp:txXfrm>
    </dsp:sp>
    <dsp:sp modelId="{AC63BB16-38BA-4C67-8623-CAA4791C64F5}">
      <dsp:nvSpPr>
        <dsp:cNvPr id="0" name=""/>
        <dsp:cNvSpPr/>
      </dsp:nvSpPr>
      <dsp:spPr>
        <a:xfrm>
          <a:off x="1333672" y="1838"/>
          <a:ext cx="2378042" cy="1426825"/>
        </a:xfrm>
        <a:prstGeom prst="rect">
          <a:avLst/>
        </a:prstGeom>
        <a:solidFill>
          <a:schemeClr val="accent5">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6526" tIns="122315" rIns="116526" bIns="122315" numCol="1" spcCol="1270" anchor="ctr" anchorCtr="0">
          <a:noAutofit/>
        </a:bodyPr>
        <a:lstStyle/>
        <a:p>
          <a:pPr marL="0" lvl="0" indent="0" algn="ctr" defTabSz="755650">
            <a:lnSpc>
              <a:spcPct val="90000"/>
            </a:lnSpc>
            <a:spcBef>
              <a:spcPct val="0"/>
            </a:spcBef>
            <a:spcAft>
              <a:spcPct val="35000"/>
            </a:spcAft>
            <a:buNone/>
          </a:pPr>
          <a:r>
            <a:rPr lang="en-IN" sz="1700" kern="1200" dirty="0"/>
            <a:t>IMPORTING PYTHON LIBRARIES</a:t>
          </a:r>
        </a:p>
      </dsp:txBody>
      <dsp:txXfrm>
        <a:off x="1333672" y="1838"/>
        <a:ext cx="2378042" cy="1426825"/>
      </dsp:txXfrm>
    </dsp:sp>
    <dsp:sp modelId="{CB118DA1-5B0B-49DE-A869-4176FB114558}">
      <dsp:nvSpPr>
        <dsp:cNvPr id="0" name=""/>
        <dsp:cNvSpPr/>
      </dsp:nvSpPr>
      <dsp:spPr>
        <a:xfrm>
          <a:off x="6634906" y="669530"/>
          <a:ext cx="516349" cy="91440"/>
        </a:xfrm>
        <a:custGeom>
          <a:avLst/>
          <a:gdLst/>
          <a:ahLst/>
          <a:cxnLst/>
          <a:rect l="0" t="0" r="0" b="0"/>
          <a:pathLst>
            <a:path>
              <a:moveTo>
                <a:pt x="0" y="45720"/>
              </a:moveTo>
              <a:lnTo>
                <a:pt x="516349" y="45720"/>
              </a:lnTo>
            </a:path>
          </a:pathLst>
        </a:custGeom>
        <a:noFill/>
        <a:ln w="9525" cap="rnd" cmpd="sng" algn="ctr">
          <a:solidFill>
            <a:schemeClr val="accent5">
              <a:hueOff val="1559309"/>
              <a:satOff val="-1003"/>
              <a:lumOff val="686"/>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dirty="0"/>
        </a:p>
      </dsp:txBody>
      <dsp:txXfrm>
        <a:off x="6879407" y="712516"/>
        <a:ext cx="27347" cy="5469"/>
      </dsp:txXfrm>
    </dsp:sp>
    <dsp:sp modelId="{E82E1A1A-762E-4B84-9123-CF35DE21E670}">
      <dsp:nvSpPr>
        <dsp:cNvPr id="0" name=""/>
        <dsp:cNvSpPr/>
      </dsp:nvSpPr>
      <dsp:spPr>
        <a:xfrm>
          <a:off x="4258663" y="1838"/>
          <a:ext cx="2378042" cy="1426825"/>
        </a:xfrm>
        <a:prstGeom prst="rect">
          <a:avLst/>
        </a:prstGeom>
        <a:solidFill>
          <a:schemeClr val="accent5">
            <a:hueOff val="1247448"/>
            <a:satOff val="-803"/>
            <a:lumOff val="549"/>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6526" tIns="122315" rIns="116526" bIns="122315" numCol="1" spcCol="1270" anchor="ctr" anchorCtr="0">
          <a:noAutofit/>
        </a:bodyPr>
        <a:lstStyle/>
        <a:p>
          <a:pPr marL="0" lvl="0" indent="0" algn="ctr" defTabSz="755650">
            <a:lnSpc>
              <a:spcPct val="90000"/>
            </a:lnSpc>
            <a:spcBef>
              <a:spcPct val="0"/>
            </a:spcBef>
            <a:spcAft>
              <a:spcPct val="35000"/>
            </a:spcAft>
            <a:buNone/>
          </a:pPr>
          <a:r>
            <a:rPr lang="en-IN" sz="1700" kern="1200" dirty="0"/>
            <a:t>MANAGING THE NULL VALUES BY EITHER REMOVING OR IMPUTATION</a:t>
          </a:r>
        </a:p>
      </dsp:txBody>
      <dsp:txXfrm>
        <a:off x="4258663" y="1838"/>
        <a:ext cx="2378042" cy="1426825"/>
      </dsp:txXfrm>
    </dsp:sp>
    <dsp:sp modelId="{58D1BA9C-4FF9-41F8-8BFF-0DCDAE698F8B}">
      <dsp:nvSpPr>
        <dsp:cNvPr id="0" name=""/>
        <dsp:cNvSpPr/>
      </dsp:nvSpPr>
      <dsp:spPr>
        <a:xfrm>
          <a:off x="2522693" y="1426863"/>
          <a:ext cx="5849983" cy="516349"/>
        </a:xfrm>
        <a:custGeom>
          <a:avLst/>
          <a:gdLst/>
          <a:ahLst/>
          <a:cxnLst/>
          <a:rect l="0" t="0" r="0" b="0"/>
          <a:pathLst>
            <a:path>
              <a:moveTo>
                <a:pt x="5849983" y="0"/>
              </a:moveTo>
              <a:lnTo>
                <a:pt x="5849983" y="275274"/>
              </a:lnTo>
              <a:lnTo>
                <a:pt x="0" y="275274"/>
              </a:lnTo>
              <a:lnTo>
                <a:pt x="0" y="516349"/>
              </a:lnTo>
            </a:path>
          </a:pathLst>
        </a:custGeom>
        <a:noFill/>
        <a:ln w="9525" cap="rnd" cmpd="sng" algn="ctr">
          <a:solidFill>
            <a:schemeClr val="accent5">
              <a:hueOff val="3118619"/>
              <a:satOff val="-2006"/>
              <a:lumOff val="1372"/>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dirty="0"/>
        </a:p>
      </dsp:txBody>
      <dsp:txXfrm>
        <a:off x="5300797" y="1682303"/>
        <a:ext cx="293774" cy="5469"/>
      </dsp:txXfrm>
    </dsp:sp>
    <dsp:sp modelId="{172A599F-75B8-4C4F-ABFD-DE5F40A27CAE}">
      <dsp:nvSpPr>
        <dsp:cNvPr id="0" name=""/>
        <dsp:cNvSpPr/>
      </dsp:nvSpPr>
      <dsp:spPr>
        <a:xfrm>
          <a:off x="7183655" y="1838"/>
          <a:ext cx="2378042" cy="1426825"/>
        </a:xfrm>
        <a:prstGeom prst="rect">
          <a:avLst/>
        </a:prstGeom>
        <a:solidFill>
          <a:schemeClr val="accent5">
            <a:hueOff val="2494895"/>
            <a:satOff val="-1605"/>
            <a:lumOff val="1098"/>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6526" tIns="122315" rIns="116526" bIns="122315" numCol="1" spcCol="1270" anchor="ctr" anchorCtr="0">
          <a:noAutofit/>
        </a:bodyPr>
        <a:lstStyle/>
        <a:p>
          <a:pPr marL="0" lvl="0" indent="0" algn="ctr" defTabSz="755650">
            <a:lnSpc>
              <a:spcPct val="90000"/>
            </a:lnSpc>
            <a:spcBef>
              <a:spcPct val="0"/>
            </a:spcBef>
            <a:spcAft>
              <a:spcPct val="35000"/>
            </a:spcAft>
            <a:buNone/>
          </a:pPr>
          <a:r>
            <a:rPr lang="en-IN" sz="1700" kern="1200" dirty="0"/>
            <a:t>ASCERTAINING OUTLIERS</a:t>
          </a:r>
        </a:p>
      </dsp:txBody>
      <dsp:txXfrm>
        <a:off x="7183655" y="1838"/>
        <a:ext cx="2378042" cy="1426825"/>
      </dsp:txXfrm>
    </dsp:sp>
    <dsp:sp modelId="{632607E3-D9E5-42EA-BB4A-C4C899AC97D7}">
      <dsp:nvSpPr>
        <dsp:cNvPr id="0" name=""/>
        <dsp:cNvSpPr/>
      </dsp:nvSpPr>
      <dsp:spPr>
        <a:xfrm>
          <a:off x="3709914" y="2643306"/>
          <a:ext cx="516349" cy="91440"/>
        </a:xfrm>
        <a:custGeom>
          <a:avLst/>
          <a:gdLst/>
          <a:ahLst/>
          <a:cxnLst/>
          <a:rect l="0" t="0" r="0" b="0"/>
          <a:pathLst>
            <a:path>
              <a:moveTo>
                <a:pt x="0" y="45720"/>
              </a:moveTo>
              <a:lnTo>
                <a:pt x="516349" y="45720"/>
              </a:lnTo>
            </a:path>
          </a:pathLst>
        </a:custGeom>
        <a:noFill/>
        <a:ln w="9525" cap="rnd" cmpd="sng" algn="ctr">
          <a:solidFill>
            <a:schemeClr val="accent5">
              <a:hueOff val="4677928"/>
              <a:satOff val="-3010"/>
              <a:lumOff val="2058"/>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dirty="0"/>
        </a:p>
      </dsp:txBody>
      <dsp:txXfrm>
        <a:off x="3954415" y="2686291"/>
        <a:ext cx="27347" cy="5469"/>
      </dsp:txXfrm>
    </dsp:sp>
    <dsp:sp modelId="{88B3EBB5-5F6C-4C3A-BA54-AC925C693C2B}">
      <dsp:nvSpPr>
        <dsp:cNvPr id="0" name=""/>
        <dsp:cNvSpPr/>
      </dsp:nvSpPr>
      <dsp:spPr>
        <a:xfrm>
          <a:off x="1333672" y="1975613"/>
          <a:ext cx="2378042" cy="1426825"/>
        </a:xfrm>
        <a:prstGeom prst="rect">
          <a:avLst/>
        </a:prstGeom>
        <a:solidFill>
          <a:schemeClr val="accent5">
            <a:hueOff val="3742343"/>
            <a:satOff val="-2408"/>
            <a:lumOff val="1646"/>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6526" tIns="122315" rIns="116526" bIns="122315" numCol="1" spcCol="1270" anchor="ctr" anchorCtr="0">
          <a:noAutofit/>
        </a:bodyPr>
        <a:lstStyle/>
        <a:p>
          <a:pPr marL="0" lvl="0" indent="0" algn="ctr" defTabSz="755650">
            <a:lnSpc>
              <a:spcPct val="90000"/>
            </a:lnSpc>
            <a:spcBef>
              <a:spcPct val="0"/>
            </a:spcBef>
            <a:spcAft>
              <a:spcPct val="35000"/>
            </a:spcAft>
            <a:buNone/>
          </a:pPr>
          <a:r>
            <a:rPr lang="en-IN" sz="1700" kern="1200" dirty="0"/>
            <a:t>IDENTIFYING DATA IMBALANCE</a:t>
          </a:r>
        </a:p>
      </dsp:txBody>
      <dsp:txXfrm>
        <a:off x="1333672" y="1975613"/>
        <a:ext cx="2378042" cy="1426825"/>
      </dsp:txXfrm>
    </dsp:sp>
    <dsp:sp modelId="{672F5EC1-7077-49AA-93A3-E43D5673AD28}">
      <dsp:nvSpPr>
        <dsp:cNvPr id="0" name=""/>
        <dsp:cNvSpPr/>
      </dsp:nvSpPr>
      <dsp:spPr>
        <a:xfrm>
          <a:off x="6634906" y="2643306"/>
          <a:ext cx="516349" cy="91440"/>
        </a:xfrm>
        <a:custGeom>
          <a:avLst/>
          <a:gdLst/>
          <a:ahLst/>
          <a:cxnLst/>
          <a:rect l="0" t="0" r="0" b="0"/>
          <a:pathLst>
            <a:path>
              <a:moveTo>
                <a:pt x="0" y="45720"/>
              </a:moveTo>
              <a:lnTo>
                <a:pt x="516349" y="45720"/>
              </a:lnTo>
            </a:path>
          </a:pathLst>
        </a:custGeom>
        <a:noFill/>
        <a:ln w="9525" cap="rnd" cmpd="sng" algn="ctr">
          <a:solidFill>
            <a:schemeClr val="accent5">
              <a:hueOff val="6237238"/>
              <a:satOff val="-4013"/>
              <a:lumOff val="2744"/>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dirty="0"/>
        </a:p>
      </dsp:txBody>
      <dsp:txXfrm>
        <a:off x="6879407" y="2686291"/>
        <a:ext cx="27347" cy="5469"/>
      </dsp:txXfrm>
    </dsp:sp>
    <dsp:sp modelId="{88546BFE-EA01-4782-9E27-96CDE585206B}">
      <dsp:nvSpPr>
        <dsp:cNvPr id="0" name=""/>
        <dsp:cNvSpPr/>
      </dsp:nvSpPr>
      <dsp:spPr>
        <a:xfrm>
          <a:off x="4258663" y="1975613"/>
          <a:ext cx="2378042" cy="1426825"/>
        </a:xfrm>
        <a:prstGeom prst="rect">
          <a:avLst/>
        </a:prstGeom>
        <a:solidFill>
          <a:schemeClr val="accent5">
            <a:hueOff val="4989790"/>
            <a:satOff val="-3210"/>
            <a:lumOff val="2195"/>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6526" tIns="122315" rIns="116526" bIns="122315" numCol="1" spcCol="1270" anchor="ctr" anchorCtr="0">
          <a:noAutofit/>
        </a:bodyPr>
        <a:lstStyle/>
        <a:p>
          <a:pPr marL="0" lvl="0" indent="0" algn="ctr" defTabSz="755650">
            <a:lnSpc>
              <a:spcPct val="90000"/>
            </a:lnSpc>
            <a:spcBef>
              <a:spcPct val="0"/>
            </a:spcBef>
            <a:spcAft>
              <a:spcPct val="35000"/>
            </a:spcAft>
            <a:buNone/>
          </a:pPr>
          <a:r>
            <a:rPr lang="en-IN" sz="1700" kern="1200" dirty="0"/>
            <a:t>UNIVARIATE, SEGMENTED UNIVARAITE AND BIVARIATE ANALYSIS</a:t>
          </a:r>
        </a:p>
      </dsp:txBody>
      <dsp:txXfrm>
        <a:off x="4258663" y="1975613"/>
        <a:ext cx="2378042" cy="1426825"/>
      </dsp:txXfrm>
    </dsp:sp>
    <dsp:sp modelId="{2012D5BD-6E12-4F81-902D-095BFA938110}">
      <dsp:nvSpPr>
        <dsp:cNvPr id="0" name=""/>
        <dsp:cNvSpPr/>
      </dsp:nvSpPr>
      <dsp:spPr>
        <a:xfrm>
          <a:off x="7183655" y="1975613"/>
          <a:ext cx="2378042" cy="1426825"/>
        </a:xfrm>
        <a:prstGeom prst="rect">
          <a:avLst/>
        </a:prstGeom>
        <a:solidFill>
          <a:schemeClr val="accent5">
            <a:hueOff val="6237238"/>
            <a:satOff val="-4013"/>
            <a:lumOff val="2744"/>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6526" tIns="122315" rIns="116526" bIns="122315" numCol="1" spcCol="1270" anchor="ctr" anchorCtr="0">
          <a:noAutofit/>
        </a:bodyPr>
        <a:lstStyle/>
        <a:p>
          <a:pPr marL="0" lvl="0" indent="0" algn="ctr" defTabSz="755650">
            <a:lnSpc>
              <a:spcPct val="90000"/>
            </a:lnSpc>
            <a:spcBef>
              <a:spcPct val="0"/>
            </a:spcBef>
            <a:spcAft>
              <a:spcPct val="35000"/>
            </a:spcAft>
            <a:buNone/>
          </a:pPr>
          <a:r>
            <a:rPr lang="en-IN" sz="1700" kern="1200" dirty="0"/>
            <a:t>FINDING CORRELATION</a:t>
          </a:r>
        </a:p>
      </dsp:txBody>
      <dsp:txXfrm>
        <a:off x="7183655" y="1975613"/>
        <a:ext cx="2378042" cy="142682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E44E0C-E5F4-46B4-A6AD-5E75121BEF05}">
      <dsp:nvSpPr>
        <dsp:cNvPr id="0" name=""/>
        <dsp:cNvSpPr/>
      </dsp:nvSpPr>
      <dsp:spPr>
        <a:xfrm>
          <a:off x="0" y="117957"/>
          <a:ext cx="2938860" cy="1763316"/>
        </a:xfrm>
        <a:prstGeom prst="rect">
          <a:avLst/>
        </a:prstGeom>
        <a:solidFill>
          <a:schemeClr val="accent5">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IN" sz="1900" kern="1200" dirty="0"/>
            <a:t>FINDING AND HANDLING MISSING DATA</a:t>
          </a:r>
        </a:p>
      </dsp:txBody>
      <dsp:txXfrm>
        <a:off x="0" y="117957"/>
        <a:ext cx="2938860" cy="1763316"/>
      </dsp:txXfrm>
    </dsp:sp>
    <dsp:sp modelId="{A192280F-2791-4DDB-B0E2-20AB90A5AE53}">
      <dsp:nvSpPr>
        <dsp:cNvPr id="0" name=""/>
        <dsp:cNvSpPr/>
      </dsp:nvSpPr>
      <dsp:spPr>
        <a:xfrm>
          <a:off x="3232745" y="117957"/>
          <a:ext cx="2938860" cy="1763316"/>
        </a:xfrm>
        <a:prstGeom prst="rect">
          <a:avLst/>
        </a:prstGeom>
        <a:solidFill>
          <a:schemeClr val="accent5">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IN" sz="1900" kern="1200" dirty="0"/>
            <a:t>REMOVING UNWANTED COLUMNS</a:t>
          </a:r>
        </a:p>
      </dsp:txBody>
      <dsp:txXfrm>
        <a:off x="3232745" y="117957"/>
        <a:ext cx="2938860" cy="1763316"/>
      </dsp:txXfrm>
    </dsp:sp>
    <dsp:sp modelId="{48A6BE2C-A04B-411E-8BEF-25BD2C001F34}">
      <dsp:nvSpPr>
        <dsp:cNvPr id="0" name=""/>
        <dsp:cNvSpPr/>
      </dsp:nvSpPr>
      <dsp:spPr>
        <a:xfrm>
          <a:off x="6465492" y="117957"/>
          <a:ext cx="2938860" cy="1763316"/>
        </a:xfrm>
        <a:prstGeom prst="rect">
          <a:avLst/>
        </a:prstGeom>
        <a:solidFill>
          <a:schemeClr val="accent5">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IN" sz="1900" kern="1200" dirty="0"/>
            <a:t>DROPPING COLUMNS WITH HIGH MISSING VALUE PERCENTAGE</a:t>
          </a:r>
        </a:p>
      </dsp:txBody>
      <dsp:txXfrm>
        <a:off x="6465492" y="117957"/>
        <a:ext cx="2938860" cy="1763316"/>
      </dsp:txXfrm>
    </dsp:sp>
    <dsp:sp modelId="{498C9EBB-37C4-4C17-AB0E-529103249059}">
      <dsp:nvSpPr>
        <dsp:cNvPr id="0" name=""/>
        <dsp:cNvSpPr/>
      </dsp:nvSpPr>
      <dsp:spPr>
        <a:xfrm>
          <a:off x="1616373" y="2175159"/>
          <a:ext cx="2938860" cy="1763316"/>
        </a:xfrm>
        <a:prstGeom prst="rect">
          <a:avLst/>
        </a:prstGeom>
        <a:solidFill>
          <a:schemeClr val="accent5">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IN" sz="1900" kern="1200" dirty="0"/>
            <a:t>DATA IMPUTATION IN IMPORTANT COLUMNS WHICH CAN NOT BE DROPPED AND DATA WITH LOW COUNT OF NULL VALUES</a:t>
          </a:r>
        </a:p>
      </dsp:txBody>
      <dsp:txXfrm>
        <a:off x="1616373" y="2175159"/>
        <a:ext cx="2938860" cy="1763316"/>
      </dsp:txXfrm>
    </dsp:sp>
    <dsp:sp modelId="{A609BC64-D092-45CC-96CE-847F9B7DE41A}">
      <dsp:nvSpPr>
        <dsp:cNvPr id="0" name=""/>
        <dsp:cNvSpPr/>
      </dsp:nvSpPr>
      <dsp:spPr>
        <a:xfrm>
          <a:off x="4849119" y="2175160"/>
          <a:ext cx="2938860" cy="1763316"/>
        </a:xfrm>
        <a:prstGeom prst="rect">
          <a:avLst/>
        </a:prstGeom>
        <a:solidFill>
          <a:schemeClr val="accent5">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IN" sz="1900" kern="1200" dirty="0"/>
            <a:t>STANDARDISING VALUES</a:t>
          </a:r>
        </a:p>
      </dsp:txBody>
      <dsp:txXfrm>
        <a:off x="4849119" y="2175160"/>
        <a:ext cx="2938860" cy="176331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E020EE8-457D-4DF5-88B2-3E7B3E1033B3}">
      <dsp:nvSpPr>
        <dsp:cNvPr id="0" name=""/>
        <dsp:cNvSpPr/>
      </dsp:nvSpPr>
      <dsp:spPr>
        <a:xfrm>
          <a:off x="433498" y="371828"/>
          <a:ext cx="708750" cy="70875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3425D1F-9279-4345-8C5C-64714231A992}">
      <dsp:nvSpPr>
        <dsp:cNvPr id="0" name=""/>
        <dsp:cNvSpPr/>
      </dsp:nvSpPr>
      <dsp:spPr>
        <a:xfrm>
          <a:off x="373" y="1381100"/>
          <a:ext cx="1575000" cy="9117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b="1" i="0" kern="1200"/>
            <a:t>AMT_ANNUITY, AMT_CREDIT, AMT_GOODS_PRICE,CNT_CHILDREN have some number of outliers.</a:t>
          </a:r>
          <a:endParaRPr lang="en-US" sz="1100" kern="1200"/>
        </a:p>
      </dsp:txBody>
      <dsp:txXfrm>
        <a:off x="373" y="1381100"/>
        <a:ext cx="1575000" cy="911777"/>
      </dsp:txXfrm>
    </dsp:sp>
    <dsp:sp modelId="{EE5BACC9-63CC-4994-86BF-05694C6BFE40}">
      <dsp:nvSpPr>
        <dsp:cNvPr id="0" name=""/>
        <dsp:cNvSpPr/>
      </dsp:nvSpPr>
      <dsp:spPr>
        <a:xfrm>
          <a:off x="2284123" y="371828"/>
          <a:ext cx="708750" cy="70875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FB206EF-EBA8-4D44-A7FF-FE6911E167AE}">
      <dsp:nvSpPr>
        <dsp:cNvPr id="0" name=""/>
        <dsp:cNvSpPr/>
      </dsp:nvSpPr>
      <dsp:spPr>
        <a:xfrm>
          <a:off x="1850998" y="1381100"/>
          <a:ext cx="1575000" cy="9117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b="1" i="0" kern="1200"/>
            <a:t>AMT_INCOME_TOTAL has huge number of outliers which indicate that few of the loan applicants have high income when compared to the others.</a:t>
          </a:r>
          <a:endParaRPr lang="en-US" sz="1100" kern="1200"/>
        </a:p>
      </dsp:txBody>
      <dsp:txXfrm>
        <a:off x="1850998" y="1381100"/>
        <a:ext cx="1575000" cy="911777"/>
      </dsp:txXfrm>
    </dsp:sp>
    <dsp:sp modelId="{A46E3D8C-34E3-4880-95A5-9F343F78CC13}">
      <dsp:nvSpPr>
        <dsp:cNvPr id="0" name=""/>
        <dsp:cNvSpPr/>
      </dsp:nvSpPr>
      <dsp:spPr>
        <a:xfrm>
          <a:off x="433498" y="2686627"/>
          <a:ext cx="708750" cy="70875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047EE4A-B312-472A-B457-6BFBA02994E6}">
      <dsp:nvSpPr>
        <dsp:cNvPr id="0" name=""/>
        <dsp:cNvSpPr/>
      </dsp:nvSpPr>
      <dsp:spPr>
        <a:xfrm>
          <a:off x="373" y="3695899"/>
          <a:ext cx="1575000" cy="9117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b="1" i="0" kern="1200"/>
            <a:t>DAYS_BIRTH has no outliers which means the data available is reliable.</a:t>
          </a:r>
          <a:endParaRPr lang="en-US" sz="1100" kern="1200"/>
        </a:p>
      </dsp:txBody>
      <dsp:txXfrm>
        <a:off x="373" y="3695899"/>
        <a:ext cx="1575000" cy="911777"/>
      </dsp:txXfrm>
    </dsp:sp>
    <dsp:sp modelId="{7297270C-7255-4ABC-B0FF-87ABE0A3E2A2}">
      <dsp:nvSpPr>
        <dsp:cNvPr id="0" name=""/>
        <dsp:cNvSpPr/>
      </dsp:nvSpPr>
      <dsp:spPr>
        <a:xfrm>
          <a:off x="2284123" y="2686627"/>
          <a:ext cx="708750" cy="70875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CCC31A5-30BA-449C-9B31-7214CC362648}">
      <dsp:nvSpPr>
        <dsp:cNvPr id="0" name=""/>
        <dsp:cNvSpPr/>
      </dsp:nvSpPr>
      <dsp:spPr>
        <a:xfrm>
          <a:off x="1850998" y="3695899"/>
          <a:ext cx="1575000" cy="9117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b="1" i="0" kern="1200"/>
            <a:t>DAYS_EMPLOYED has outlier values around 350000(days) which is around 958 years which is impossible and hence this has to be incorrect entry.</a:t>
          </a:r>
          <a:endParaRPr lang="en-US" sz="1100" kern="1200"/>
        </a:p>
      </dsp:txBody>
      <dsp:txXfrm>
        <a:off x="1850998" y="3695899"/>
        <a:ext cx="1575000" cy="911777"/>
      </dsp:txXfrm>
    </dsp:sp>
    <dsp:sp modelId="{F4EC594F-C078-43FE-9C94-41FB44A50C82}">
      <dsp:nvSpPr>
        <dsp:cNvPr id="0" name=""/>
        <dsp:cNvSpPr/>
      </dsp:nvSpPr>
      <dsp:spPr>
        <a:xfrm>
          <a:off x="1358811" y="5001427"/>
          <a:ext cx="708750" cy="70875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9658546-22F5-42AB-8210-5CB82E6FFD4A}">
      <dsp:nvSpPr>
        <dsp:cNvPr id="0" name=""/>
        <dsp:cNvSpPr/>
      </dsp:nvSpPr>
      <dsp:spPr>
        <a:xfrm>
          <a:off x="925686" y="6010698"/>
          <a:ext cx="1575000" cy="9117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b="1" i="0" kern="1200"/>
            <a:t>CNT_FAM_MEMBERS has outlier value more than 45000 which is impossible hence it is an incorrect entry</a:t>
          </a:r>
          <a:endParaRPr lang="en-US" sz="1100" kern="1200"/>
        </a:p>
      </dsp:txBody>
      <dsp:txXfrm>
        <a:off x="925686" y="6010698"/>
        <a:ext cx="1575000" cy="91177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80B1B7-9B72-4056-AB59-79356397244C}">
      <dsp:nvSpPr>
        <dsp:cNvPr id="0" name=""/>
        <dsp:cNvSpPr/>
      </dsp:nvSpPr>
      <dsp:spPr>
        <a:xfrm>
          <a:off x="0" y="0"/>
          <a:ext cx="3426372" cy="0"/>
        </a:xfrm>
        <a:prstGeom prst="line">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7D57854-68D5-4179-8329-06D5A3A76980}">
      <dsp:nvSpPr>
        <dsp:cNvPr id="0" name=""/>
        <dsp:cNvSpPr/>
      </dsp:nvSpPr>
      <dsp:spPr>
        <a:xfrm>
          <a:off x="0" y="0"/>
          <a:ext cx="3426372" cy="14850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1" i="0" kern="1200"/>
            <a:t>It can be seen that in previous application data</a:t>
          </a:r>
          <a:endParaRPr lang="en-US" sz="1600" kern="1200"/>
        </a:p>
      </dsp:txBody>
      <dsp:txXfrm>
        <a:off x="0" y="0"/>
        <a:ext cx="3426372" cy="1485021"/>
      </dsp:txXfrm>
    </dsp:sp>
    <dsp:sp modelId="{34C816D7-54C1-440A-9310-12C57B76D5B6}">
      <dsp:nvSpPr>
        <dsp:cNvPr id="0" name=""/>
        <dsp:cNvSpPr/>
      </dsp:nvSpPr>
      <dsp:spPr>
        <a:xfrm>
          <a:off x="0" y="1485022"/>
          <a:ext cx="3426372" cy="0"/>
        </a:xfrm>
        <a:prstGeom prst="line">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ABCF7D0-A110-43A9-B71D-8243CE945F6A}">
      <dsp:nvSpPr>
        <dsp:cNvPr id="0" name=""/>
        <dsp:cNvSpPr/>
      </dsp:nvSpPr>
      <dsp:spPr>
        <a:xfrm>
          <a:off x="0" y="1485021"/>
          <a:ext cx="3426372" cy="14850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1" i="0" kern="1200"/>
            <a:t>AMT_ANNUITY, AMT_APPLICATION, AMT_CREDIT, AMT_GOODS_PRICE, SELLERPLACE_AREA have huge number of outliers.</a:t>
          </a:r>
          <a:endParaRPr lang="en-US" sz="1600" kern="1200"/>
        </a:p>
      </dsp:txBody>
      <dsp:txXfrm>
        <a:off x="0" y="1485021"/>
        <a:ext cx="3426372" cy="1485021"/>
      </dsp:txXfrm>
    </dsp:sp>
    <dsp:sp modelId="{192BB95A-4474-449B-AB79-282DC9CCF8DF}">
      <dsp:nvSpPr>
        <dsp:cNvPr id="0" name=""/>
        <dsp:cNvSpPr/>
      </dsp:nvSpPr>
      <dsp:spPr>
        <a:xfrm>
          <a:off x="0" y="2970044"/>
          <a:ext cx="3426372" cy="0"/>
        </a:xfrm>
        <a:prstGeom prst="line">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63F47D4-5806-4F0D-85E5-D4C25A792572}">
      <dsp:nvSpPr>
        <dsp:cNvPr id="0" name=""/>
        <dsp:cNvSpPr/>
      </dsp:nvSpPr>
      <dsp:spPr>
        <a:xfrm>
          <a:off x="0" y="2970043"/>
          <a:ext cx="3426372" cy="14850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1" i="0" kern="1200"/>
            <a:t>CNT_PAYMENT has few outlier values.</a:t>
          </a:r>
          <a:endParaRPr lang="en-US" sz="1600" kern="1200"/>
        </a:p>
      </dsp:txBody>
      <dsp:txXfrm>
        <a:off x="0" y="2970043"/>
        <a:ext cx="3426372" cy="1485021"/>
      </dsp:txXfrm>
    </dsp:sp>
    <dsp:sp modelId="{F6E0C63C-CD0D-4A24-907B-E681C31C60C3}">
      <dsp:nvSpPr>
        <dsp:cNvPr id="0" name=""/>
        <dsp:cNvSpPr/>
      </dsp:nvSpPr>
      <dsp:spPr>
        <a:xfrm>
          <a:off x="0" y="4455065"/>
          <a:ext cx="3426372" cy="0"/>
        </a:xfrm>
        <a:prstGeom prst="line">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A9BB3BC-4470-4914-A7C2-E3F10BA962F3}">
      <dsp:nvSpPr>
        <dsp:cNvPr id="0" name=""/>
        <dsp:cNvSpPr/>
      </dsp:nvSpPr>
      <dsp:spPr>
        <a:xfrm>
          <a:off x="0" y="4455065"/>
          <a:ext cx="3426372" cy="14850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1" i="0" kern="1200"/>
            <a:t>DAYS_DECISION has little number of outliers indicating that these previous applications decisions were taken recently.</a:t>
          </a:r>
          <a:endParaRPr lang="en-US" sz="1600" kern="1200"/>
        </a:p>
      </dsp:txBody>
      <dsp:txXfrm>
        <a:off x="0" y="4455065"/>
        <a:ext cx="3426372" cy="1485021"/>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1A2EC4-256F-437A-8A9E-EADD036967E8}">
      <dsp:nvSpPr>
        <dsp:cNvPr id="0" name=""/>
        <dsp:cNvSpPr/>
      </dsp:nvSpPr>
      <dsp:spPr>
        <a:xfrm>
          <a:off x="976968" y="1711420"/>
          <a:ext cx="1983006" cy="991503"/>
        </a:xfrm>
        <a:prstGeom prst="roundRect">
          <a:avLst>
            <a:gd name="adj" fmla="val 1000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IN" sz="1600" kern="1200" dirty="0"/>
            <a:t>DATA ANALYSIS</a:t>
          </a:r>
        </a:p>
      </dsp:txBody>
      <dsp:txXfrm>
        <a:off x="1006008" y="1740460"/>
        <a:ext cx="1924926" cy="933423"/>
      </dsp:txXfrm>
    </dsp:sp>
    <dsp:sp modelId="{ADB55929-4C3B-47EB-9C5F-E7731E31A9F4}">
      <dsp:nvSpPr>
        <dsp:cNvPr id="0" name=""/>
        <dsp:cNvSpPr/>
      </dsp:nvSpPr>
      <dsp:spPr>
        <a:xfrm rot="18289469">
          <a:off x="2662082" y="1616843"/>
          <a:ext cx="1388989" cy="40429"/>
        </a:xfrm>
        <a:custGeom>
          <a:avLst/>
          <a:gdLst/>
          <a:ahLst/>
          <a:cxnLst/>
          <a:rect l="0" t="0" r="0" b="0"/>
          <a:pathLst>
            <a:path>
              <a:moveTo>
                <a:pt x="0" y="20214"/>
              </a:moveTo>
              <a:lnTo>
                <a:pt x="1388989" y="20214"/>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dirty="0"/>
        </a:p>
      </dsp:txBody>
      <dsp:txXfrm>
        <a:off x="3321852" y="1602333"/>
        <a:ext cx="69449" cy="69449"/>
      </dsp:txXfrm>
    </dsp:sp>
    <dsp:sp modelId="{E284165B-F6C8-4AB9-B0AE-F81726751B91}">
      <dsp:nvSpPr>
        <dsp:cNvPr id="0" name=""/>
        <dsp:cNvSpPr/>
      </dsp:nvSpPr>
      <dsp:spPr>
        <a:xfrm>
          <a:off x="3753178" y="571192"/>
          <a:ext cx="1983006" cy="991503"/>
        </a:xfrm>
        <a:prstGeom prst="roundRect">
          <a:avLst>
            <a:gd name="adj" fmla="val 1000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IN" sz="1600" kern="1200" dirty="0"/>
            <a:t>CATEGORICAL DATA ANALYSIS</a:t>
          </a:r>
        </a:p>
      </dsp:txBody>
      <dsp:txXfrm>
        <a:off x="3782218" y="600232"/>
        <a:ext cx="1924926" cy="933423"/>
      </dsp:txXfrm>
    </dsp:sp>
    <dsp:sp modelId="{C852AE9E-DC32-4926-A9F7-51EB70CBD77A}">
      <dsp:nvSpPr>
        <dsp:cNvPr id="0" name=""/>
        <dsp:cNvSpPr/>
      </dsp:nvSpPr>
      <dsp:spPr>
        <a:xfrm rot="19457599">
          <a:off x="5644369" y="761671"/>
          <a:ext cx="976832" cy="40429"/>
        </a:xfrm>
        <a:custGeom>
          <a:avLst/>
          <a:gdLst/>
          <a:ahLst/>
          <a:cxnLst/>
          <a:rect l="0" t="0" r="0" b="0"/>
          <a:pathLst>
            <a:path>
              <a:moveTo>
                <a:pt x="0" y="20214"/>
              </a:moveTo>
              <a:lnTo>
                <a:pt x="976832" y="20214"/>
              </a:lnTo>
            </a:path>
          </a:pathLst>
        </a:custGeom>
        <a:noFill/>
        <a:ln w="15875"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dirty="0"/>
        </a:p>
      </dsp:txBody>
      <dsp:txXfrm>
        <a:off x="6108365" y="757465"/>
        <a:ext cx="48841" cy="48841"/>
      </dsp:txXfrm>
    </dsp:sp>
    <dsp:sp modelId="{ABDD46D4-B8C2-4792-8F43-C07C4952D9C7}">
      <dsp:nvSpPr>
        <dsp:cNvPr id="0" name=""/>
        <dsp:cNvSpPr/>
      </dsp:nvSpPr>
      <dsp:spPr>
        <a:xfrm>
          <a:off x="6529387" y="1077"/>
          <a:ext cx="1983006" cy="991503"/>
        </a:xfrm>
        <a:prstGeom prst="roundRect">
          <a:avLst>
            <a:gd name="adj" fmla="val 1000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Font typeface="Arial" panose="020B0604020202020204" pitchFamily="34" charset="0"/>
            <a:buNone/>
          </a:pPr>
          <a:r>
            <a:rPr lang="en-IN" sz="1600" b="0" i="0" kern="1200" dirty="0"/>
            <a:t>CATEGORICAL SEGMENTED UNIVARIATE ANALYSIS</a:t>
          </a:r>
          <a:endParaRPr lang="en-IN" sz="1600" kern="1200" dirty="0"/>
        </a:p>
      </dsp:txBody>
      <dsp:txXfrm>
        <a:off x="6558427" y="30117"/>
        <a:ext cx="1924926" cy="933423"/>
      </dsp:txXfrm>
    </dsp:sp>
    <dsp:sp modelId="{822037BA-A12D-4ED1-BEC2-31B332F2B102}">
      <dsp:nvSpPr>
        <dsp:cNvPr id="0" name=""/>
        <dsp:cNvSpPr/>
      </dsp:nvSpPr>
      <dsp:spPr>
        <a:xfrm rot="2142401">
          <a:off x="5644369" y="1331786"/>
          <a:ext cx="976832" cy="40429"/>
        </a:xfrm>
        <a:custGeom>
          <a:avLst/>
          <a:gdLst/>
          <a:ahLst/>
          <a:cxnLst/>
          <a:rect l="0" t="0" r="0" b="0"/>
          <a:pathLst>
            <a:path>
              <a:moveTo>
                <a:pt x="0" y="20214"/>
              </a:moveTo>
              <a:lnTo>
                <a:pt x="976832" y="20214"/>
              </a:lnTo>
            </a:path>
          </a:pathLst>
        </a:custGeom>
        <a:noFill/>
        <a:ln w="15875"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dirty="0"/>
        </a:p>
      </dsp:txBody>
      <dsp:txXfrm>
        <a:off x="6108365" y="1327580"/>
        <a:ext cx="48841" cy="48841"/>
      </dsp:txXfrm>
    </dsp:sp>
    <dsp:sp modelId="{3111CBB6-5634-43CA-9BEE-499065B2D268}">
      <dsp:nvSpPr>
        <dsp:cNvPr id="0" name=""/>
        <dsp:cNvSpPr/>
      </dsp:nvSpPr>
      <dsp:spPr>
        <a:xfrm>
          <a:off x="6529387" y="1141306"/>
          <a:ext cx="1983006" cy="991503"/>
        </a:xfrm>
        <a:prstGeom prst="roundRect">
          <a:avLst>
            <a:gd name="adj" fmla="val 1000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Font typeface="Arial" panose="020B0604020202020204" pitchFamily="34" charset="0"/>
            <a:buNone/>
          </a:pPr>
          <a:r>
            <a:rPr lang="en-IN" sz="1600" b="0" i="0" kern="1200" dirty="0"/>
            <a:t>CATEGORICAL BI/MULTIVARIATE ANALYSIS</a:t>
          </a:r>
          <a:endParaRPr lang="en-IN" sz="1600" kern="1200" dirty="0"/>
        </a:p>
      </dsp:txBody>
      <dsp:txXfrm>
        <a:off x="6558427" y="1170346"/>
        <a:ext cx="1924926" cy="933423"/>
      </dsp:txXfrm>
    </dsp:sp>
    <dsp:sp modelId="{41C7558C-97D7-4722-B58B-3607BB6BD1E1}">
      <dsp:nvSpPr>
        <dsp:cNvPr id="0" name=""/>
        <dsp:cNvSpPr/>
      </dsp:nvSpPr>
      <dsp:spPr>
        <a:xfrm rot="3310531">
          <a:off x="2662082" y="2757072"/>
          <a:ext cx="1388989" cy="40429"/>
        </a:xfrm>
        <a:custGeom>
          <a:avLst/>
          <a:gdLst/>
          <a:ahLst/>
          <a:cxnLst/>
          <a:rect l="0" t="0" r="0" b="0"/>
          <a:pathLst>
            <a:path>
              <a:moveTo>
                <a:pt x="0" y="20214"/>
              </a:moveTo>
              <a:lnTo>
                <a:pt x="1388989" y="20214"/>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dirty="0"/>
        </a:p>
      </dsp:txBody>
      <dsp:txXfrm>
        <a:off x="3321852" y="2742562"/>
        <a:ext cx="69449" cy="69449"/>
      </dsp:txXfrm>
    </dsp:sp>
    <dsp:sp modelId="{4B925442-772D-4B1D-822D-20B9D096ABCB}">
      <dsp:nvSpPr>
        <dsp:cNvPr id="0" name=""/>
        <dsp:cNvSpPr/>
      </dsp:nvSpPr>
      <dsp:spPr>
        <a:xfrm>
          <a:off x="3753178" y="2851649"/>
          <a:ext cx="1983006" cy="991503"/>
        </a:xfrm>
        <a:prstGeom prst="roundRect">
          <a:avLst>
            <a:gd name="adj" fmla="val 1000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IN" sz="1600" kern="1200" dirty="0"/>
            <a:t>NUMERIC DATA ANALYSIS</a:t>
          </a:r>
        </a:p>
      </dsp:txBody>
      <dsp:txXfrm>
        <a:off x="3782218" y="2880689"/>
        <a:ext cx="1924926" cy="933423"/>
      </dsp:txXfrm>
    </dsp:sp>
    <dsp:sp modelId="{8392F8A1-4B13-41EC-B3F6-633913133E68}">
      <dsp:nvSpPr>
        <dsp:cNvPr id="0" name=""/>
        <dsp:cNvSpPr/>
      </dsp:nvSpPr>
      <dsp:spPr>
        <a:xfrm>
          <a:off x="5736184" y="3327186"/>
          <a:ext cx="793202" cy="40429"/>
        </a:xfrm>
        <a:custGeom>
          <a:avLst/>
          <a:gdLst/>
          <a:ahLst/>
          <a:cxnLst/>
          <a:rect l="0" t="0" r="0" b="0"/>
          <a:pathLst>
            <a:path>
              <a:moveTo>
                <a:pt x="0" y="20214"/>
              </a:moveTo>
              <a:lnTo>
                <a:pt x="793202" y="20214"/>
              </a:lnTo>
            </a:path>
          </a:pathLst>
        </a:custGeom>
        <a:noFill/>
        <a:ln w="15875"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dirty="0"/>
        </a:p>
      </dsp:txBody>
      <dsp:txXfrm>
        <a:off x="6112955" y="3327571"/>
        <a:ext cx="39660" cy="39660"/>
      </dsp:txXfrm>
    </dsp:sp>
    <dsp:sp modelId="{AAF2C9E7-1954-45CC-9649-F8E4D8AED154}">
      <dsp:nvSpPr>
        <dsp:cNvPr id="0" name=""/>
        <dsp:cNvSpPr/>
      </dsp:nvSpPr>
      <dsp:spPr>
        <a:xfrm>
          <a:off x="6529387" y="2851649"/>
          <a:ext cx="1983006" cy="991503"/>
        </a:xfrm>
        <a:prstGeom prst="roundRect">
          <a:avLst>
            <a:gd name="adj" fmla="val 1000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Font typeface="Arial" panose="020B0604020202020204" pitchFamily="34" charset="0"/>
            <a:buNone/>
          </a:pPr>
          <a:r>
            <a:rPr lang="en-US" sz="1600" b="0" i="0" kern="1200" dirty="0"/>
            <a:t>BI-FURCATION OF DATABASED BASED ON TARGET DATA</a:t>
          </a:r>
          <a:endParaRPr lang="en-IN" sz="1600" kern="1200" dirty="0"/>
        </a:p>
      </dsp:txBody>
      <dsp:txXfrm>
        <a:off x="6558427" y="2880689"/>
        <a:ext cx="1924926" cy="933423"/>
      </dsp:txXfrm>
    </dsp:sp>
    <dsp:sp modelId="{9511AEA2-7834-4473-952E-0F7D2C2825FF}">
      <dsp:nvSpPr>
        <dsp:cNvPr id="0" name=""/>
        <dsp:cNvSpPr/>
      </dsp:nvSpPr>
      <dsp:spPr>
        <a:xfrm rot="19457599">
          <a:off x="8420579" y="3042129"/>
          <a:ext cx="976832" cy="40429"/>
        </a:xfrm>
        <a:custGeom>
          <a:avLst/>
          <a:gdLst/>
          <a:ahLst/>
          <a:cxnLst/>
          <a:rect l="0" t="0" r="0" b="0"/>
          <a:pathLst>
            <a:path>
              <a:moveTo>
                <a:pt x="0" y="20214"/>
              </a:moveTo>
              <a:lnTo>
                <a:pt x="976832" y="20214"/>
              </a:lnTo>
            </a:path>
          </a:pathLst>
        </a:custGeom>
        <a:noFill/>
        <a:ln w="15875"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dirty="0"/>
        </a:p>
      </dsp:txBody>
      <dsp:txXfrm>
        <a:off x="8884574" y="3037923"/>
        <a:ext cx="48841" cy="48841"/>
      </dsp:txXfrm>
    </dsp:sp>
    <dsp:sp modelId="{17CD6453-9308-4748-AA1F-31FBAB8764AF}">
      <dsp:nvSpPr>
        <dsp:cNvPr id="0" name=""/>
        <dsp:cNvSpPr/>
      </dsp:nvSpPr>
      <dsp:spPr>
        <a:xfrm>
          <a:off x="9305596" y="2281535"/>
          <a:ext cx="1983006" cy="991503"/>
        </a:xfrm>
        <a:prstGeom prst="roundRect">
          <a:avLst>
            <a:gd name="adj" fmla="val 1000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Font typeface="Arial" panose="020B0604020202020204" pitchFamily="34" charset="0"/>
            <a:buNone/>
          </a:pPr>
          <a:r>
            <a:rPr lang="en-IN" sz="1600" b="0" i="0" kern="1200" dirty="0"/>
            <a:t>NUMERICAL SEGMENTED UNIVARIATE ANALYSIS</a:t>
          </a:r>
        </a:p>
      </dsp:txBody>
      <dsp:txXfrm>
        <a:off x="9334636" y="2310575"/>
        <a:ext cx="1924926" cy="933423"/>
      </dsp:txXfrm>
    </dsp:sp>
    <dsp:sp modelId="{36F70930-CA4E-4EB0-AC7C-622C368D4973}">
      <dsp:nvSpPr>
        <dsp:cNvPr id="0" name=""/>
        <dsp:cNvSpPr/>
      </dsp:nvSpPr>
      <dsp:spPr>
        <a:xfrm rot="2142401">
          <a:off x="8420579" y="3612243"/>
          <a:ext cx="976832" cy="40429"/>
        </a:xfrm>
        <a:custGeom>
          <a:avLst/>
          <a:gdLst/>
          <a:ahLst/>
          <a:cxnLst/>
          <a:rect l="0" t="0" r="0" b="0"/>
          <a:pathLst>
            <a:path>
              <a:moveTo>
                <a:pt x="0" y="20214"/>
              </a:moveTo>
              <a:lnTo>
                <a:pt x="976832" y="20214"/>
              </a:lnTo>
            </a:path>
          </a:pathLst>
        </a:custGeom>
        <a:noFill/>
        <a:ln w="15875"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dirty="0"/>
        </a:p>
      </dsp:txBody>
      <dsp:txXfrm>
        <a:off x="8884574" y="3608037"/>
        <a:ext cx="48841" cy="48841"/>
      </dsp:txXfrm>
    </dsp:sp>
    <dsp:sp modelId="{64A60F64-48C0-40B9-99F4-840EE4C482D1}">
      <dsp:nvSpPr>
        <dsp:cNvPr id="0" name=""/>
        <dsp:cNvSpPr/>
      </dsp:nvSpPr>
      <dsp:spPr>
        <a:xfrm>
          <a:off x="9305596" y="3421764"/>
          <a:ext cx="1983006" cy="991503"/>
        </a:xfrm>
        <a:prstGeom prst="roundRect">
          <a:avLst>
            <a:gd name="adj" fmla="val 1000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Font typeface="Arial" panose="020B0604020202020204" pitchFamily="34" charset="0"/>
            <a:buNone/>
          </a:pPr>
          <a:r>
            <a:rPr lang="en-IN" sz="1600" b="0" i="0" kern="1200" dirty="0"/>
            <a:t>NUMERICAL BI/MULTIVARIATE ANALYSIS</a:t>
          </a:r>
        </a:p>
      </dsp:txBody>
      <dsp:txXfrm>
        <a:off x="9334636" y="3450804"/>
        <a:ext cx="1924926" cy="933423"/>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519336-B0D8-40F6-99A2-72F5F0075360}">
      <dsp:nvSpPr>
        <dsp:cNvPr id="0" name=""/>
        <dsp:cNvSpPr/>
      </dsp:nvSpPr>
      <dsp:spPr>
        <a:xfrm>
          <a:off x="0" y="582"/>
          <a:ext cx="6190459" cy="136215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5D6EDB9-11D7-4E4F-9DD4-54DBE30A697B}">
      <dsp:nvSpPr>
        <dsp:cNvPr id="0" name=""/>
        <dsp:cNvSpPr/>
      </dsp:nvSpPr>
      <dsp:spPr>
        <a:xfrm>
          <a:off x="412052" y="307067"/>
          <a:ext cx="749186" cy="74918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753704D6-674E-4269-A288-977F6EE9CC51}">
      <dsp:nvSpPr>
        <dsp:cNvPr id="0" name=""/>
        <dsp:cNvSpPr/>
      </dsp:nvSpPr>
      <dsp:spPr>
        <a:xfrm>
          <a:off x="1573291" y="582"/>
          <a:ext cx="4617167" cy="13621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4162" tIns="144162" rIns="144162" bIns="144162" numCol="1" spcCol="1270" anchor="ctr" anchorCtr="0">
          <a:noAutofit/>
        </a:bodyPr>
        <a:lstStyle/>
        <a:p>
          <a:pPr marL="0" lvl="0" indent="0" algn="l" defTabSz="755650">
            <a:lnSpc>
              <a:spcPct val="100000"/>
            </a:lnSpc>
            <a:spcBef>
              <a:spcPct val="0"/>
            </a:spcBef>
            <a:spcAft>
              <a:spcPct val="35000"/>
            </a:spcAft>
            <a:buNone/>
          </a:pPr>
          <a:r>
            <a:rPr lang="en-IN" sz="1700" b="0" i="0" kern="1200"/>
            <a:t>To do the analysis, various functions are created to divide the data sets into categorical and numeric datasets</a:t>
          </a:r>
          <a:endParaRPr lang="en-US" sz="1700" kern="1200"/>
        </a:p>
      </dsp:txBody>
      <dsp:txXfrm>
        <a:off x="1573291" y="582"/>
        <a:ext cx="4617167" cy="1362156"/>
      </dsp:txXfrm>
    </dsp:sp>
    <dsp:sp modelId="{0E16CA82-7FBE-449F-A368-0693CA14F833}">
      <dsp:nvSpPr>
        <dsp:cNvPr id="0" name=""/>
        <dsp:cNvSpPr/>
      </dsp:nvSpPr>
      <dsp:spPr>
        <a:xfrm>
          <a:off x="0" y="1703278"/>
          <a:ext cx="6190459" cy="136215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D35A811-861F-4E07-B494-1CE289EA44F9}">
      <dsp:nvSpPr>
        <dsp:cNvPr id="0" name=""/>
        <dsp:cNvSpPr/>
      </dsp:nvSpPr>
      <dsp:spPr>
        <a:xfrm>
          <a:off x="412052" y="2009763"/>
          <a:ext cx="749186" cy="74918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CD9E79BB-9990-4845-94EF-82C36BF64932}">
      <dsp:nvSpPr>
        <dsp:cNvPr id="0" name=""/>
        <dsp:cNvSpPr/>
      </dsp:nvSpPr>
      <dsp:spPr>
        <a:xfrm>
          <a:off x="1573291" y="1703278"/>
          <a:ext cx="4617167" cy="13621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4162" tIns="144162" rIns="144162" bIns="144162" numCol="1" spcCol="1270" anchor="ctr" anchorCtr="0">
          <a:noAutofit/>
        </a:bodyPr>
        <a:lstStyle/>
        <a:p>
          <a:pPr marL="0" lvl="0" indent="0" algn="l" defTabSz="755650">
            <a:lnSpc>
              <a:spcPct val="100000"/>
            </a:lnSpc>
            <a:spcBef>
              <a:spcPct val="0"/>
            </a:spcBef>
            <a:spcAft>
              <a:spcPct val="35000"/>
            </a:spcAft>
            <a:buNone/>
          </a:pPr>
          <a:r>
            <a:rPr lang="en-IN" sz="1700" b="0" i="0" kern="1200"/>
            <a:t>Later new more functions are created to analyse the dataset according to the required analysis (univariate/segmented univariate/ bivariate)</a:t>
          </a:r>
          <a:endParaRPr lang="en-US" sz="1700" kern="1200"/>
        </a:p>
      </dsp:txBody>
      <dsp:txXfrm>
        <a:off x="1573291" y="1703278"/>
        <a:ext cx="4617167" cy="1362156"/>
      </dsp:txXfrm>
    </dsp:sp>
    <dsp:sp modelId="{0CD8A4DD-9591-4927-9856-E683CD6999D8}">
      <dsp:nvSpPr>
        <dsp:cNvPr id="0" name=""/>
        <dsp:cNvSpPr/>
      </dsp:nvSpPr>
      <dsp:spPr>
        <a:xfrm>
          <a:off x="0" y="3405974"/>
          <a:ext cx="6190459" cy="136215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19F7B2B-4A4F-483A-90A2-18026D429B9B}">
      <dsp:nvSpPr>
        <dsp:cNvPr id="0" name=""/>
        <dsp:cNvSpPr/>
      </dsp:nvSpPr>
      <dsp:spPr>
        <a:xfrm>
          <a:off x="412052" y="3712459"/>
          <a:ext cx="749186" cy="74918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9DEF26E-C9B6-4E56-A800-908C55884E8A}">
      <dsp:nvSpPr>
        <dsp:cNvPr id="0" name=""/>
        <dsp:cNvSpPr/>
      </dsp:nvSpPr>
      <dsp:spPr>
        <a:xfrm>
          <a:off x="1573291" y="3405974"/>
          <a:ext cx="4617167" cy="13621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4162" tIns="144162" rIns="144162" bIns="144162" numCol="1" spcCol="1270" anchor="ctr" anchorCtr="0">
          <a:noAutofit/>
        </a:bodyPr>
        <a:lstStyle/>
        <a:p>
          <a:pPr marL="0" lvl="0" indent="0" algn="l" defTabSz="755650">
            <a:lnSpc>
              <a:spcPct val="100000"/>
            </a:lnSpc>
            <a:spcBef>
              <a:spcPct val="0"/>
            </a:spcBef>
            <a:spcAft>
              <a:spcPct val="35000"/>
            </a:spcAft>
            <a:buNone/>
          </a:pPr>
          <a:r>
            <a:rPr lang="en-IN" sz="1700" b="0" i="0" kern="1200"/>
            <a:t>(THE FUNCTIONS CAN BE SEEN IN THE IPYNB ATTATCHED IN TECH STACK USED SLIDE)</a:t>
          </a:r>
          <a:endParaRPr lang="en-US" sz="1700" kern="1200"/>
        </a:p>
      </dsp:txBody>
      <dsp:txXfrm>
        <a:off x="1573291" y="3405974"/>
        <a:ext cx="4617167" cy="1362156"/>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2479E9-F875-4745-A3B3-A8817A0FB42C}">
      <dsp:nvSpPr>
        <dsp:cNvPr id="0" name=""/>
        <dsp:cNvSpPr/>
      </dsp:nvSpPr>
      <dsp:spPr>
        <a:xfrm>
          <a:off x="0" y="46214"/>
          <a:ext cx="4806932" cy="157950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1" i="0" kern="1200"/>
            <a:t>When Annuity Amount &gt; 15K and Good Price Amount &gt; 20 Lakhs, there is a lesser chance of defaulters.</a:t>
          </a:r>
          <a:endParaRPr lang="en-US" sz="1800" kern="1200"/>
        </a:p>
      </dsp:txBody>
      <dsp:txXfrm>
        <a:off x="77105" y="123319"/>
        <a:ext cx="4652722" cy="1425290"/>
      </dsp:txXfrm>
    </dsp:sp>
    <dsp:sp modelId="{851A97B4-A853-4078-BA59-564D8C9DA5F1}">
      <dsp:nvSpPr>
        <dsp:cNvPr id="0" name=""/>
        <dsp:cNvSpPr/>
      </dsp:nvSpPr>
      <dsp:spPr>
        <a:xfrm>
          <a:off x="0" y="1677554"/>
          <a:ext cx="4806932" cy="157950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1" i="0" kern="1200"/>
            <a:t>Loan Amount(AMT_CREDIT) and Goods price(AMT_GOODS_PRICE) are highly correlated as based on the scatterplot where most of the data are consolidated in form of a line.</a:t>
          </a:r>
          <a:endParaRPr lang="en-US" sz="1800" kern="1200"/>
        </a:p>
      </dsp:txBody>
      <dsp:txXfrm>
        <a:off x="77105" y="1754659"/>
        <a:ext cx="4652722" cy="1425290"/>
      </dsp:txXfrm>
    </dsp:sp>
    <dsp:sp modelId="{F0188C4E-C3AE-4397-88FC-037ACEC95059}">
      <dsp:nvSpPr>
        <dsp:cNvPr id="0" name=""/>
        <dsp:cNvSpPr/>
      </dsp:nvSpPr>
      <dsp:spPr>
        <a:xfrm>
          <a:off x="0" y="3308894"/>
          <a:ext cx="4806932" cy="157950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1" i="0" kern="1200"/>
            <a:t>There are very less defaulters for AMT_CREDIT &gt;20 Lakhs.</a:t>
          </a:r>
          <a:endParaRPr lang="en-US" sz="1800" kern="1200"/>
        </a:p>
      </dsp:txBody>
      <dsp:txXfrm>
        <a:off x="77105" y="3385999"/>
        <a:ext cx="4652722" cy="142529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830620-34EF-40D2-A9E8-35A8D4A6DB91}">
      <dsp:nvSpPr>
        <dsp:cNvPr id="0" name=""/>
        <dsp:cNvSpPr/>
      </dsp:nvSpPr>
      <dsp:spPr>
        <a:xfrm>
          <a:off x="0" y="584815"/>
          <a:ext cx="10830641" cy="1079658"/>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00D76F3-69A1-436E-A28C-7741C289A3E8}">
      <dsp:nvSpPr>
        <dsp:cNvPr id="0" name=""/>
        <dsp:cNvSpPr/>
      </dsp:nvSpPr>
      <dsp:spPr>
        <a:xfrm>
          <a:off x="326596" y="827738"/>
          <a:ext cx="593812" cy="59381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B7A0173-10EC-4314-8C1E-605355D26851}">
      <dsp:nvSpPr>
        <dsp:cNvPr id="0" name=""/>
        <dsp:cNvSpPr/>
      </dsp:nvSpPr>
      <dsp:spPr>
        <a:xfrm>
          <a:off x="1247006" y="584815"/>
          <a:ext cx="9583634" cy="10796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264" tIns="114264" rIns="114264" bIns="114264" numCol="1" spcCol="1270" anchor="ctr" anchorCtr="0">
          <a:noAutofit/>
        </a:bodyPr>
        <a:lstStyle/>
        <a:p>
          <a:pPr marL="0" lvl="0" indent="0" algn="l" defTabSz="844550">
            <a:lnSpc>
              <a:spcPct val="90000"/>
            </a:lnSpc>
            <a:spcBef>
              <a:spcPct val="0"/>
            </a:spcBef>
            <a:spcAft>
              <a:spcPct val="35000"/>
            </a:spcAft>
            <a:buNone/>
          </a:pPr>
          <a:r>
            <a:rPr lang="en-US" sz="1900" b="1" i="0" kern="1200"/>
            <a:t>90% of the previously cancelled client have actually repaid the loan. Record the reason for cancellation which might help the bank to determine and negotiate terms with these repaying customers in future for increase business opportunity.</a:t>
          </a:r>
          <a:endParaRPr lang="en-US" sz="1900" kern="1200"/>
        </a:p>
      </dsp:txBody>
      <dsp:txXfrm>
        <a:off x="1247006" y="584815"/>
        <a:ext cx="9583634" cy="1079658"/>
      </dsp:txXfrm>
    </dsp:sp>
    <dsp:sp modelId="{56B08247-9CD7-4439-9C57-A54E7CA31DA3}">
      <dsp:nvSpPr>
        <dsp:cNvPr id="0" name=""/>
        <dsp:cNvSpPr/>
      </dsp:nvSpPr>
      <dsp:spPr>
        <a:xfrm>
          <a:off x="0" y="1934388"/>
          <a:ext cx="10830641" cy="1079658"/>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575E8B1-1D94-4CC7-B3A0-64BE902C5FDD}">
      <dsp:nvSpPr>
        <dsp:cNvPr id="0" name=""/>
        <dsp:cNvSpPr/>
      </dsp:nvSpPr>
      <dsp:spPr>
        <a:xfrm>
          <a:off x="326596" y="2177312"/>
          <a:ext cx="593812" cy="59381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A8A8C24-142A-49BC-80D3-508784A0D51D}">
      <dsp:nvSpPr>
        <dsp:cNvPr id="0" name=""/>
        <dsp:cNvSpPr/>
      </dsp:nvSpPr>
      <dsp:spPr>
        <a:xfrm>
          <a:off x="1247006" y="1934388"/>
          <a:ext cx="9583634" cy="10796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264" tIns="114264" rIns="114264" bIns="114264" numCol="1" spcCol="1270" anchor="ctr" anchorCtr="0">
          <a:noAutofit/>
        </a:bodyPr>
        <a:lstStyle/>
        <a:p>
          <a:pPr marL="0" lvl="0" indent="0" algn="l" defTabSz="844550">
            <a:lnSpc>
              <a:spcPct val="90000"/>
            </a:lnSpc>
            <a:spcBef>
              <a:spcPct val="0"/>
            </a:spcBef>
            <a:spcAft>
              <a:spcPct val="35000"/>
            </a:spcAft>
            <a:buNone/>
          </a:pPr>
          <a:r>
            <a:rPr lang="en-US" sz="1900" b="1" i="0" kern="1200"/>
            <a:t>88% of the clients who were refused by bank for loan earlier have now turned into a repaying client. Hence documenting the reason for rejection could mitigate the business loss and these clients could be contacted for further loans.</a:t>
          </a:r>
          <a:endParaRPr lang="en-US" sz="1900" kern="1200"/>
        </a:p>
      </dsp:txBody>
      <dsp:txXfrm>
        <a:off x="1247006" y="1934388"/>
        <a:ext cx="9583634" cy="1079658"/>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10.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5.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6.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07T14:41:40.195"/>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384 254,'-5'-74,"-12"-19,-12 39,-7 28,-2 20,0 10,2 4,7 26,9 11,2-1,0 4,2-1,0-4,2 2,-2-7,2-12,4-5,3-1,3 0,2 3,1 2,1 1,1 2,0 0,-1 2,1-5</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08T12:39:40.263"/>
    </inkml:context>
    <inkml:brush xml:id="br0">
      <inkml:brushProperty name="width" value="0.1" units="cm"/>
      <inkml:brushProperty name="height" value="0.1" units="cm"/>
      <inkml:brushProperty name="color" value="#E71224"/>
      <inkml:brushProperty name="ignorePressure" value="1"/>
    </inkml:brush>
  </inkml:definitions>
  <inkml:trace contextRef="#ctx0" brushRef="#br0">0 2,'88'-2,"98"4,-95 13,-62-9,42 3,77-9,33 1,-160 2,31 9,-34-7,1-1,24 2,264-3,-158-5,33 2,-156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08T12:39:43.073"/>
    </inkml:context>
    <inkml:brush xml:id="br0">
      <inkml:brushProperty name="width" value="0.1" units="cm"/>
      <inkml:brushProperty name="height" value="0.1" units="cm"/>
      <inkml:brushProperty name="color" value="#E71224"/>
      <inkml:brushProperty name="ignorePressure" value="1"/>
    </inkml:brush>
  </inkml:definitions>
  <inkml:trace contextRef="#ctx0" brushRef="#br0">0 1,'1372'0,"-1346"0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08T12:39:45.583"/>
    </inkml:context>
    <inkml:brush xml:id="br0">
      <inkml:brushProperty name="width" value="0.1" units="cm"/>
      <inkml:brushProperty name="height" value="0.1" units="cm"/>
      <inkml:brushProperty name="color" value="#E71224"/>
      <inkml:brushProperty name="ignorePressure" value="1"/>
    </inkml:brush>
  </inkml:definitions>
  <inkml:trace contextRef="#ctx0" brushRef="#br0">1 62,'77'2,"85"-4,-141-1,36-9,-37 7,1 1,20-2,265 3,-157 5,-93-2,0-2,76-13,-78 8,0 2,88 4,-88 2,-28-1</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08T12:39:48.172"/>
    </inkml:context>
    <inkml:brush xml:id="br0">
      <inkml:brushProperty name="width" value="0.1" units="cm"/>
      <inkml:brushProperty name="height" value="0.1" units="cm"/>
      <inkml:brushProperty name="color" value="#E71224"/>
      <inkml:brushProperty name="ignorePressure" value="1"/>
    </inkml:brush>
  </inkml:definitions>
  <inkml:trace contextRef="#ctx0" brushRef="#br0">1 1,'1098'0,"-1073"2,0 0,-1 2,1 1,35 12,-33-8,-1-2,2-1,36 3,-34-8,-4-1</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08T12:39:50.392"/>
    </inkml:context>
    <inkml:brush xml:id="br0">
      <inkml:brushProperty name="width" value="0.1" units="cm"/>
      <inkml:brushProperty name="height" value="0.1" units="cm"/>
      <inkml:brushProperty name="color" value="#E71224"/>
      <inkml:brushProperty name="ignorePressure" value="1"/>
    </inkml:brush>
  </inkml:definitions>
  <inkml:trace contextRef="#ctx0" brushRef="#br0">0 1,'1463'0,"-1437"0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08T12:39:53.338"/>
    </inkml:context>
    <inkml:brush xml:id="br0">
      <inkml:brushProperty name="width" value="0.1" units="cm"/>
      <inkml:brushProperty name="height" value="0.1" units="cm"/>
      <inkml:brushProperty name="color" value="#E71224"/>
      <inkml:brushProperty name="ignorePressure" value="1"/>
    </inkml:brush>
  </inkml:definitions>
  <inkml:trace contextRef="#ctx0" brushRef="#br0">0 1,'1006'0,"-980"0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09T13:19:51.209"/>
    </inkml:context>
    <inkml:brush xml:id="br0">
      <inkml:brushProperty name="width" value="0.1" units="cm"/>
      <inkml:brushProperty name="height" value="0.1" units="cm"/>
      <inkml:brushProperty name="color" value="#E71224"/>
      <inkml:brushProperty name="ignorePressure" value="1"/>
    </inkml:brush>
  </inkml:definitions>
  <inkml:trace contextRef="#ctx0" brushRef="#br0">1 1,'0'0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09T13:19:52.258"/>
    </inkml:context>
    <inkml:brush xml:id="br0">
      <inkml:brushProperty name="width" value="0.1" units="cm"/>
      <inkml:brushProperty name="height" value="0.1" units="cm"/>
      <inkml:brushProperty name="color" value="#E71224"/>
      <inkml:brushProperty name="ignorePressure" value="1"/>
    </inkml:brush>
  </inkml:definitions>
  <inkml:trace contextRef="#ctx0" brushRef="#br0">1 0,'0'0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09T13:19:52.698"/>
    </inkml:context>
    <inkml:brush xml:id="br0">
      <inkml:brushProperty name="width" value="0.1" units="cm"/>
      <inkml:brushProperty name="height" value="0.1" units="cm"/>
      <inkml:brushProperty name="color" value="#E71224"/>
      <inkml:brushProperty name="ignorePressure" value="1"/>
    </inkml:brush>
  </inkml:definitions>
  <inkml:trace contextRef="#ctx0" brushRef="#br0">1 0,'0'0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09T13:19:53.040"/>
    </inkml:context>
    <inkml:brush xml:id="br0">
      <inkml:brushProperty name="width" value="0.1" units="cm"/>
      <inkml:brushProperty name="height" value="0.1" units="cm"/>
      <inkml:brushProperty name="color" value="#E71224"/>
      <inkml:brushProperty name="ignorePressure" value="1"/>
    </inkml:brush>
  </inkml:definitions>
  <inkml:trace contextRef="#ctx0" brushRef="#br0">1 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08T12:38:32.014"/>
    </inkml:context>
    <inkml:brush xml:id="br0">
      <inkml:brushProperty name="width" value="0.1" units="cm"/>
      <inkml:brushProperty name="height" value="0.1" units="cm"/>
      <inkml:brushProperty name="color" value="#E71224"/>
      <inkml:brushProperty name="ignorePressure" value="1"/>
    </inkml:brush>
  </inkml:definitions>
  <inkml:trace contextRef="#ctx0" brushRef="#br0">1 1,'1432'0,"-1423"0,-1 0,0 1,1 0,9 2,1 4</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12T13:23:00.692"/>
    </inkml:context>
    <inkml:brush xml:id="br0">
      <inkml:brushProperty name="width" value="0.1" units="cm"/>
      <inkml:brushProperty name="height" value="0.1" units="cm"/>
      <inkml:brushProperty name="color" value="#E71224"/>
      <inkml:brushProperty name="ignorePressure" value="1"/>
    </inkml:brush>
  </inkml:definitions>
  <inkml:trace contextRef="#ctx0" brushRef="#br0">1 1,'1695'0,"-1670"0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12T13:23:06.292"/>
    </inkml:context>
    <inkml:brush xml:id="br0">
      <inkml:brushProperty name="width" value="0.1" units="cm"/>
      <inkml:brushProperty name="height" value="0.1" units="cm"/>
      <inkml:brushProperty name="color" value="#E71224"/>
      <inkml:brushProperty name="ignorePressure" value="1"/>
    </inkml:brush>
  </inkml:definitions>
  <inkml:trace contextRef="#ctx0" brushRef="#br0">1 63,'66'1,"63"-1,-110-2,1 0,-1-1,1-1,26-9,-15 3,1 2,0 0,0 3,52-4,134 10,-89 2,-76-3,-1 2,77 14,-72-7,-30-5,0 1,-1 1,30 11,-35-10,1 0,-1-2,1 0,1-2,26 2,115-6,-67-2,-68 3,-4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12T13:23:09.049"/>
    </inkml:context>
    <inkml:brush xml:id="br0">
      <inkml:brushProperty name="width" value="0.1" units="cm"/>
      <inkml:brushProperty name="height" value="0.1" units="cm"/>
      <inkml:brushProperty name="color" value="#E71224"/>
      <inkml:brushProperty name="ignorePressure" value="1"/>
    </inkml:brush>
  </inkml:definitions>
  <inkml:trace contextRef="#ctx0" brushRef="#br0">1 0,'270'15,"-12"-1,938-15,-1171 1</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12T13:23:16.409"/>
    </inkml:context>
    <inkml:brush xml:id="br0">
      <inkml:brushProperty name="width" value="0.1" units="cm"/>
      <inkml:brushProperty name="height" value="0.1" units="cm"/>
      <inkml:brushProperty name="color" value="#E71224"/>
      <inkml:brushProperty name="ignorePressure" value="1"/>
    </inkml:brush>
  </inkml:definitions>
  <inkml:trace contextRef="#ctx0" brushRef="#br0">1 148,'3'0,"112"-4,-97 2,1-1,-1 0,1-2,19-7,-14 4,0 2,0 0,1 1,46-2,104 7,-74 3,308-3,-385-2,1 0,37-9,-33 5,35-3,43 8,-73 3,0-3,0 0,48-10,123-25,-170 31,1 1,38 2,-49 2</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12T13:23:18.651"/>
    </inkml:context>
    <inkml:brush xml:id="br0">
      <inkml:brushProperty name="width" value="0.1" units="cm"/>
      <inkml:brushProperty name="height" value="0.1" units="cm"/>
      <inkml:brushProperty name="color" value="#E71224"/>
      <inkml:brushProperty name="ignorePressure" value="1"/>
    </inkml:brush>
  </inkml:definitions>
  <inkml:trace contextRef="#ctx0" brushRef="#br0">1 0,'474'0,"-461"1,0 1,0 0,0 0,0 2,-1-1,23 11,-19-8,0 0,0-1,24 5,37 2,-32-3,1-3,48 1,-51-5,61 11,-60-6,57 1,132-9,-208 1</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12T13:23:20.854"/>
    </inkml:context>
    <inkml:brush xml:id="br0">
      <inkml:brushProperty name="width" value="0.1" units="cm"/>
      <inkml:brushProperty name="height" value="0.1" units="cm"/>
      <inkml:brushProperty name="color" value="#E71224"/>
      <inkml:brushProperty name="ignorePressure" value="1"/>
    </inkml:brush>
  </inkml:definitions>
  <inkml:trace contextRef="#ctx0" brushRef="#br0">0 0,'821'0,"-798"1,-1 2,30 5,6 2,34 7,-64-10,1-2,44 3,184-8,-106-1,-126 1</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12T13:23:23.375"/>
    </inkml:context>
    <inkml:brush xml:id="br0">
      <inkml:brushProperty name="width" value="0.1" units="cm"/>
      <inkml:brushProperty name="height" value="0.1" units="cm"/>
      <inkml:brushProperty name="color" value="#E71224"/>
      <inkml:brushProperty name="ignorePressure" value="1"/>
    </inkml:brush>
  </inkml:definitions>
  <inkml:trace contextRef="#ctx0" brushRef="#br0">0 0,'1608'0,"-1583"0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12T13:23:25.730"/>
    </inkml:context>
    <inkml:brush xml:id="br0">
      <inkml:brushProperty name="width" value="0.1" units="cm"/>
      <inkml:brushProperty name="height" value="0.1" units="cm"/>
      <inkml:brushProperty name="color" value="#E71224"/>
      <inkml:brushProperty name="ignorePressure" value="1"/>
    </inkml:brush>
  </inkml:definitions>
  <inkml:trace contextRef="#ctx0" brushRef="#br0">1 0,'42'3,"-1"2,1 1,52 16,-38-9,-20-5,177 36,-159-36,110 2,467-13,-620 3,0-1,1 0,-1-1,19-5,-11 1</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12T13:23:28.183"/>
    </inkml:context>
    <inkml:brush xml:id="br0">
      <inkml:brushProperty name="width" value="0.1" units="cm"/>
      <inkml:brushProperty name="height" value="0.1" units="cm"/>
      <inkml:brushProperty name="color" value="#E71224"/>
      <inkml:brushProperty name="ignorePressure" value="1"/>
    </inkml:brush>
  </inkml:definitions>
  <inkml:trace contextRef="#ctx0" brushRef="#br0">1 148,'48'-2,"80"-15,-75 9,143-33,-132 25,1 3,106-8,-61 22,28-1,-112-3,32-8,-34 6,42-4,245 7,-161 3,-126-1</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12T13:23:30.070"/>
    </inkml:context>
    <inkml:brush xml:id="br0">
      <inkml:brushProperty name="width" value="0.1" units="cm"/>
      <inkml:brushProperty name="height" value="0.1" units="cm"/>
      <inkml:brushProperty name="color" value="#E71224"/>
      <inkml:brushProperty name="ignorePressure" value="1"/>
    </inkml:brush>
  </inkml:definitions>
  <inkml:trace contextRef="#ctx0" brushRef="#br0">1 1,'47'2,"80"15,-71-9,-13 1,-1 1,41 16,-52-15,-1-2,1 0,1-3,0 0,36 1,314-8,-128-1,-230 2</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08T12:39:09.738"/>
    </inkml:context>
    <inkml:brush xml:id="br0">
      <inkml:brushProperty name="width" value="0.1" units="cm"/>
      <inkml:brushProperty name="height" value="0.1" units="cm"/>
      <inkml:brushProperty name="color" value="#E71224"/>
      <inkml:brushProperty name="ignorePressure" value="1"/>
    </inkml:brush>
  </inkml:definitions>
  <inkml:trace contextRef="#ctx0" brushRef="#br0">1096 1097,'20'19,"-14"-13,184 185,-1496-1497,1300 1300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12T13:24:46.939"/>
    </inkml:context>
    <inkml:brush xml:id="br0">
      <inkml:brushProperty name="width" value="0.1" units="cm"/>
      <inkml:brushProperty name="height" value="0.1" units="cm"/>
      <inkml:brushProperty name="color" value="#E71224"/>
      <inkml:brushProperty name="ignorePressure" value="1"/>
    </inkml:brush>
  </inkml:definitions>
  <inkml:trace contextRef="#ctx0" brushRef="#br0">0 120,'207'-11,"-168"5,-1-1,1-2,44-16,-61 17,0 2,1 1,0 0,31-1,92 4,-117 3,7-3,69-11,7 0,313 10,-221 5,117-2,-297 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12T13:24:51.904"/>
    </inkml:context>
    <inkml:brush xml:id="br0">
      <inkml:brushProperty name="width" value="0.1" units="cm"/>
      <inkml:brushProperty name="height" value="0.1" units="cm"/>
      <inkml:brushProperty name="color" value="#E71224"/>
      <inkml:brushProperty name="ignorePressure" value="1"/>
    </inkml:brush>
  </inkml:definitions>
  <inkml:trace contextRef="#ctx0" brushRef="#br0">0 0,'46'3,"0"1,77 18,-76-11,1-3,65 3,226-11,-137-1,-173 2,-1 2,37 8,-34-5,52 3,280-8,-173-2,-165 1</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12T13:24:54.820"/>
    </inkml:context>
    <inkml:brush xml:id="br0">
      <inkml:brushProperty name="width" value="0.1" units="cm"/>
      <inkml:brushProperty name="height" value="0.1" units="cm"/>
      <inkml:brushProperty name="color" value="#E71224"/>
      <inkml:brushProperty name="ignorePressure" value="1"/>
    </inkml:brush>
  </inkml:definitions>
  <inkml:trace contextRef="#ctx0" brushRef="#br0">0 2,'85'-2,"95"4,-88 12,-60-8,49 2,418-6,-239-4,-177 3,97-3,-96-11,6-1,-65 13</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12T13:24:58.991"/>
    </inkml:context>
    <inkml:brush xml:id="br0">
      <inkml:brushProperty name="width" value="0.1" units="cm"/>
      <inkml:brushProperty name="height" value="0.1" units="cm"/>
      <inkml:brushProperty name="color" value="#E71224"/>
      <inkml:brushProperty name="ignorePressure" value="1"/>
    </inkml:brush>
  </inkml:definitions>
  <inkml:trace contextRef="#ctx0" brushRef="#br0">1 1,'487'17,"175"-5,-438-13,476 1,-674 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12T13:25:01.034"/>
    </inkml:context>
    <inkml:brush xml:id="br0">
      <inkml:brushProperty name="width" value="0.1" units="cm"/>
      <inkml:brushProperty name="height" value="0.1" units="cm"/>
      <inkml:brushProperty name="color" value="#E71224"/>
      <inkml:brushProperty name="ignorePressure" value="1"/>
    </inkml:brush>
  </inkml:definitions>
  <inkml:trace contextRef="#ctx0" brushRef="#br0">0 1,'1490'0,"-1479"0,0 1,-1 0,1 0,-1 1,13 5,-5-1</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12T13:25:06.271"/>
    </inkml:context>
    <inkml:brush xml:id="br0">
      <inkml:brushProperty name="width" value="0.1" units="cm"/>
      <inkml:brushProperty name="height" value="0.1" units="cm"/>
      <inkml:brushProperty name="color" value="#E71224"/>
      <inkml:brushProperty name="ignorePressure" value="1"/>
    </inkml:brush>
  </inkml:definitions>
  <inkml:trace contextRef="#ctx0" brushRef="#br0">0 2,'105'-1,"113"3,-126 11,11 1,297-12,-206-4,-174 2,1 2,-1 0,0 1,1 0,-1 2,-1 1,22 8,-10-4,1-1,0-2,46 4,-31-4,89 21,-87-19,-27-7</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12T13:25:12.991"/>
    </inkml:context>
    <inkml:brush xml:id="br0">
      <inkml:brushProperty name="width" value="0.1" units="cm"/>
      <inkml:brushProperty name="height" value="0.1" units="cm"/>
      <inkml:brushProperty name="color" value="#E71224"/>
      <inkml:brushProperty name="ignorePressure" value="1"/>
    </inkml:brush>
  </inkml:definitions>
  <inkml:trace contextRef="#ctx0" brushRef="#br0">0 1,'1024'0,"-1003"1,0 1,0 2,31 8,-19-4,14 5,-30-8,1 0,0-1,25 1,-17-2,37 8,-38-5,36 2,-37-7</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12T13:25:14.784"/>
    </inkml:context>
    <inkml:brush xml:id="br0">
      <inkml:brushProperty name="width" value="0.1" units="cm"/>
      <inkml:brushProperty name="height" value="0.1" units="cm"/>
      <inkml:brushProperty name="color" value="#E71224"/>
      <inkml:brushProperty name="ignorePressure" value="1"/>
    </inkml:brush>
  </inkml:definitions>
  <inkml:trace contextRef="#ctx0" brushRef="#br0">0 1,'32'-1,"-1"1,0 2,0 1,0 1,56 17,-64-14,0 0,0-1,1-2,0 0,39 0,-24-1,0 2,71 17,-42-8,-6-5,1-3,0-3,72-6,-24 1,85 17,-81-3,108-9,-173-3,-26 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12T13:25:20.987"/>
    </inkml:context>
    <inkml:brush xml:id="br0">
      <inkml:brushProperty name="width" value="0.1" units="cm"/>
      <inkml:brushProperty name="height" value="0.1" units="cm"/>
      <inkml:brushProperty name="color" value="#E71224"/>
      <inkml:brushProperty name="ignorePressure" value="1"/>
    </inkml:brush>
  </inkml:definitions>
  <inkml:trace contextRef="#ctx0" brushRef="#br0">990 0,'-171'15,"19"-1,-170-15,305 3,-1-1,0 2,-23 6,20-4,-39 5,-66-9,108-1,-8 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12T13:25:23.025"/>
    </inkml:context>
    <inkml:brush xml:id="br0">
      <inkml:brushProperty name="width" value="0.1" units="cm"/>
      <inkml:brushProperty name="height" value="0.1" units="cm"/>
      <inkml:brushProperty name="color" value="#E71224"/>
      <inkml:brushProperty name="ignorePressure" value="1"/>
    </inkml:brush>
  </inkml:definitions>
  <inkml:trace contextRef="#ctx0" brushRef="#br0">1399 119,'-151'1,"-253"-7,226-21,123 16,-99-6,134 15,0 0,0-2,0 0,-34-13,33 10,0 0,-1 2,-37-5,-75 9,93 2,16-1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08T12:39:24.122"/>
    </inkml:context>
    <inkml:brush xml:id="br0">
      <inkml:brushProperty name="width" value="0.1" units="cm"/>
      <inkml:brushProperty name="height" value="0.1" units="cm"/>
      <inkml:brushProperty name="color" value="#E71224"/>
      <inkml:brushProperty name="ignorePressure" value="1"/>
    </inkml:brush>
  </inkml:definitions>
  <inkml:trace contextRef="#ctx0" brushRef="#br0">1 0,'1616'0,"-1590"0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12T13:25:27.556"/>
    </inkml:context>
    <inkml:brush xml:id="br0">
      <inkml:brushProperty name="width" value="0.1" units="cm"/>
      <inkml:brushProperty name="height" value="0.1" units="cm"/>
      <inkml:brushProperty name="color" value="#E71224"/>
      <inkml:brushProperty name="ignorePressure" value="1"/>
    </inkml:brush>
  </inkml:definitions>
  <inkml:trace contextRef="#ctx0" brushRef="#br0">683 16,'-95'-2,"-104"5,179-1,-31 10,34-8,-1 0,-23 2,35-6,-26 3,-51-4,73 0,1 0,0-1,-1 0,1-1,0 1,0-2,1 1,-1-1,-15-10,9 3</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12T13:25:31.089"/>
    </inkml:context>
    <inkml:brush xml:id="br0">
      <inkml:brushProperty name="width" value="0.1" units="cm"/>
      <inkml:brushProperty name="height" value="0.1" units="cm"/>
      <inkml:brushProperty name="color" value="#E71224"/>
      <inkml:brushProperty name="ignorePressure" value="1"/>
    </inkml:brush>
  </inkml:definitions>
  <inkml:trace contextRef="#ctx0" brushRef="#br0">1 32,'4'0,"1"-1,-1 0,0 0,0 0,1 0,4-3,14-4,23 1,1 2,0 2,76 5,-33 0,26-4,118 5,-118 16,-87-13,-12-1,0 0,32 15,-35-14,0 0,0-1,0 0,24 3,-16-5</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12T13:25:35.937"/>
    </inkml:context>
    <inkml:brush xml:id="br0">
      <inkml:brushProperty name="width" value="0.1" units="cm"/>
      <inkml:brushProperty name="height" value="0.1" units="cm"/>
      <inkml:brushProperty name="color" value="#E71224"/>
      <inkml:brushProperty name="ignorePressure" value="1"/>
    </inkml:brush>
  </inkml:definitions>
  <inkml:trace contextRef="#ctx0" brushRef="#br0">1 0,'1257'0,"-1241"1,-1 1,0 0,25 7,23 4,-42-9,34 9,-37-8,2 0</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08T13:14:06.177"/>
    </inkml:context>
    <inkml:brush xml:id="br0">
      <inkml:brushProperty name="width" value="0.1" units="cm"/>
      <inkml:brushProperty name="height" value="0.1" units="cm"/>
      <inkml:brushProperty name="color" value="#E71224"/>
      <inkml:brushProperty name="ignorePressure" value="1"/>
    </inkml:brush>
  </inkml:definitions>
  <inkml:trace contextRef="#ctx0" brushRef="#br0">0 1,'0'0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08T13:14:06.177"/>
    </inkml:context>
    <inkml:brush xml:id="br0">
      <inkml:brushProperty name="width" value="0.1" units="cm"/>
      <inkml:brushProperty name="height" value="0.1" units="cm"/>
      <inkml:brushProperty name="color" value="#E71224"/>
      <inkml:brushProperty name="ignorePressure" value="1"/>
    </inkml:brush>
  </inkml:definitions>
  <inkml:trace contextRef="#ctx0" brushRef="#br0">0 1,'0'0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08T12:39:28.270"/>
    </inkml:context>
    <inkml:brush xml:id="br0">
      <inkml:brushProperty name="width" value="0.1" units="cm"/>
      <inkml:brushProperty name="height" value="0.1" units="cm"/>
      <inkml:brushProperty name="color" value="#E71224"/>
      <inkml:brushProperty name="ignorePressure" value="1"/>
    </inkml:brush>
  </inkml:definitions>
  <inkml:trace contextRef="#ctx0" brushRef="#br0">1 0,'825'0,"-798"2,0 0,35 9,35 3,252-11,-180-5,-48 2,-95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08T12:39:30.520"/>
    </inkml:context>
    <inkml:brush xml:id="br0">
      <inkml:brushProperty name="width" value="0.1" units="cm"/>
      <inkml:brushProperty name="height" value="0.1" units="cm"/>
      <inkml:brushProperty name="color" value="#E71224"/>
      <inkml:brushProperty name="ignorePressure" value="1"/>
    </inkml:brush>
  </inkml:definitions>
  <inkml:trace contextRef="#ctx0" brushRef="#br0">1 13,'1463'0,"-1454"0,0 0,-1-1,1 0,10-3,1-2</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08T12:39:33.024"/>
    </inkml:context>
    <inkml:brush xml:id="br0">
      <inkml:brushProperty name="width" value="0.1" units="cm"/>
      <inkml:brushProperty name="height" value="0.1" units="cm"/>
      <inkml:brushProperty name="color" value="#E71224"/>
      <inkml:brushProperty name="ignorePressure" value="1"/>
    </inkml:brush>
  </inkml:definitions>
  <inkml:trace contextRef="#ctx0" brushRef="#br0">0 0,'1037'0,"-1011"2,0 0,38 10,-33-6,36 3,240-7,-158-4,-123 2</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08T12:39:35.600"/>
    </inkml:context>
    <inkml:brush xml:id="br0">
      <inkml:brushProperty name="width" value="0.1" units="cm"/>
      <inkml:brushProperty name="height" value="0.1" units="cm"/>
      <inkml:brushProperty name="color" value="#E71224"/>
      <inkml:brushProperty name="ignorePressure" value="1"/>
    </inkml:brush>
  </inkml:definitions>
  <inkml:trace contextRef="#ctx0" brushRef="#br0">0 2,'132'-2,"146"5,-171 12,-70-8,52 2,267-8,-165-3,-175 1,1-1,-1 0,0-2,19-5,-33 8,19-4</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08T12:39:38.162"/>
    </inkml:context>
    <inkml:brush xml:id="br0">
      <inkml:brushProperty name="width" value="0.1" units="cm"/>
      <inkml:brushProperty name="height" value="0.1" units="cm"/>
      <inkml:brushProperty name="color" value="#E71224"/>
      <inkml:brushProperty name="ignorePressure" value="1"/>
    </inkml:brush>
  </inkml:definitions>
  <inkml:trace contextRef="#ctx0" brushRef="#br0">0 33,'521'0,"-495"-1,0-2,38-8,-34 5,41-3,316 6,-201 5,118-2,-278 0</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9.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9.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9.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9.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9.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9.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9.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9.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9.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11.xml"/></Relationships>
</file>

<file path=ppt/slideLayouts/_rels/slideLayout16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11.xml"/></Relationships>
</file>

<file path=ppt/slideLayouts/_rels/slideLayout16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11.xml"/></Relationships>
</file>

<file path=ppt/slideLayouts/_rels/slideLayout16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11.xml"/></Relationships>
</file>

<file path=ppt/slideLayouts/_rels/slideLayout16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11.xml"/></Relationships>
</file>

<file path=ppt/slideLayouts/_rels/slideLayout16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1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1.xml"/></Relationships>
</file>

<file path=ppt/slideLayouts/_rels/slideLayout17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11.xml"/></Relationships>
</file>

<file path=ppt/slideLayouts/_rels/slideLayout17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11.xml"/></Relationships>
</file>

<file path=ppt/slideLayouts/_rels/slideLayout17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11.xml"/></Relationships>
</file>

<file path=ppt/slideLayouts/_rels/slideLayout17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11.xml"/></Relationships>
</file>

<file path=ppt/slideLayouts/_rels/slideLayout17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11.xml"/></Relationships>
</file>

<file path=ppt/slideLayouts/_rels/slideLayout17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11.xml"/></Relationships>
</file>

<file path=ppt/slideLayouts/_rels/slideLayout17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11.xml"/></Relationships>
</file>

<file path=ppt/slideLayouts/_rels/slideLayout17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11.xml"/></Relationships>
</file>

<file path=ppt/slideLayouts/_rels/slideLayout17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1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2.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2.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2.xml"/></Relationships>
</file>

<file path=ppt/slideLayouts/_rels/slideLayout19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2.xml"/></Relationships>
</file>

<file path=ppt/slideLayouts/_rels/slideLayout19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2.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AD6EE87-EBD5-4F12-A48A-63ACA297AC8F}" type="datetimeFigureOut">
              <a:rPr lang="en-US" smtClean="0"/>
              <a:t>1/15/2024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7775302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0298CD5-6C1E-4009-B41F-6DF62E31D3BE}" type="datetimeFigureOut">
              <a:rPr lang="en-US" smtClean="0"/>
              <a:pPr/>
              <a:t>1/15/2024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93487186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3C6A301-0538-44EC-B09D-202E1042A48B}" type="datetimeFigureOut">
              <a:rPr lang="en-US" smtClean="0"/>
              <a:t>1/15/2024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4156486870"/>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789574A-8875-45EF-8EA2-3CAA0F7ABC4C}" type="datetimeFigureOut">
              <a:rPr lang="en-US" smtClean="0"/>
              <a:t>1/15/2024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266700376"/>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7EF4D4C-5367-4C26-9E2B-D8088D7FCA81}" type="datetimeFigureOut">
              <a:rPr lang="en-US" smtClean="0"/>
              <a:t>1/15/2024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093532699"/>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6E91E96-98B0-4413-9547-46F3504108EF}" type="datetimeFigureOut">
              <a:rPr lang="en-US" smtClean="0"/>
              <a:t>1/15/2024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860926725"/>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5C68B11-C5A8-448C-8CE9-B1A273C79CFC}" type="datetimeFigureOut">
              <a:rPr lang="en-US" smtClean="0"/>
              <a:t>1/15/2024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742905967"/>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7616CA0-919D-4A49-9C8A-62FDFB3A5183}" type="datetimeFigureOut">
              <a:rPr lang="en-US" smtClean="0"/>
              <a:t>1/15/2024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867E5644-1E61-4311-A31E-84CB9C7AA8A9}" type="slidenum">
              <a:rPr lang="en-US" smtClean="0"/>
              <a:t>‹#›</a:t>
            </a:fld>
            <a:endParaRPr lang="en-US" dirty="0"/>
          </a:p>
        </p:txBody>
      </p:sp>
    </p:spTree>
    <p:extLst>
      <p:ext uri="{BB962C8B-B14F-4D97-AF65-F5344CB8AC3E}">
        <p14:creationId xmlns:p14="http://schemas.microsoft.com/office/powerpoint/2010/main" val="1280776299"/>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0298CD5-6C1E-4009-B41F-6DF62E31D3BE}" type="datetimeFigureOut">
              <a:rPr lang="en-US" smtClean="0"/>
              <a:pPr/>
              <a:t>1/15/2024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97554767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0298CD5-6C1E-4009-B41F-6DF62E31D3BE}" type="datetimeFigureOut">
              <a:rPr lang="en-US" smtClean="0"/>
              <a:pPr/>
              <a:t>1/15/2024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4FAB73BC-B049-4115-A692-8D63A059BFB8}" type="slidenum">
              <a:rPr lang="en-US" smtClean="0"/>
              <a:pPr/>
              <a:t>‹#›</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058979784"/>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90298CD5-6C1E-4009-B41F-6DF62E31D3BE}" type="datetimeFigureOut">
              <a:rPr lang="en-US" smtClean="0"/>
              <a:pPr/>
              <a:t>1/15/2024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5978392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90298CD5-6C1E-4009-B41F-6DF62E31D3BE}" type="datetimeFigureOut">
              <a:rPr lang="en-US" smtClean="0"/>
              <a:pPr/>
              <a:t>1/15/2024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4FAB73BC-B049-4115-A692-8D63A059BFB8}" type="slidenum">
              <a:rPr lang="en-US" smtClean="0"/>
              <a:pPr/>
              <a:t>‹#›</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9230111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90298CD5-6C1E-4009-B41F-6DF62E31D3BE}" type="datetimeFigureOut">
              <a:rPr lang="en-US" smtClean="0"/>
              <a:pPr/>
              <a:t>1/15/2024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642760689"/>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90298CD5-6C1E-4009-B41F-6DF62E31D3BE}" type="datetimeFigureOut">
              <a:rPr lang="en-US" smtClean="0"/>
              <a:pPr/>
              <a:t>1/15/2024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52002311"/>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CD73815-2707-4475-8F1A-B873CB631BB4}" type="datetimeFigureOut">
              <a:rPr lang="en-US" smtClean="0"/>
              <a:t>1/15/2024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540998596"/>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A4AFB99-0EAB-4182-AFF8-E214C82A68F6}" type="datetimeFigureOut">
              <a:rPr lang="en-US" smtClean="0"/>
              <a:t>1/15/2024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793707337"/>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AD6EE87-EBD5-4F12-A48A-63ACA297AC8F}" type="datetimeFigureOut">
              <a:rPr lang="en-US" smtClean="0"/>
              <a:t>1/15/2024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90395910"/>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5D3794B-289A-4A80-97D7-111025398D45}" type="datetimeFigureOut">
              <a:rPr lang="en-US" smtClean="0"/>
              <a:t>1/15/2024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33040183"/>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en-US"/>
              <a:t>Click to edit Master title style</a:t>
            </a:r>
            <a:endParaRPr lang="en-US" dirty="0"/>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A61015F-7CC6-4D0A-9D87-873EA4C304CC}" type="datetimeFigureOut">
              <a:rPr lang="en-US" smtClean="0"/>
              <a:t>1/15/2024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469799703"/>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4211" y="685800"/>
            <a:ext cx="4937655" cy="361526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08133" y="685801"/>
            <a:ext cx="4934479" cy="3615266"/>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3C6A301-0538-44EC-B09D-202E1042A48B}" type="datetimeFigureOut">
              <a:rPr lang="en-US" smtClean="0"/>
              <a:t>1/15/2024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661895900"/>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789574A-8875-45EF-8EA2-3CAA0F7ABC4C}" type="datetimeFigureOut">
              <a:rPr lang="en-US" smtClean="0"/>
              <a:t>1/15/2024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638726826"/>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7EF4D4C-5367-4C26-9E2B-D8088D7FCA81}" type="datetimeFigureOut">
              <a:rPr lang="en-US" smtClean="0"/>
              <a:t>1/15/2024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525205928"/>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6E91E96-98B0-4413-9547-46F3504108EF}" type="datetimeFigureOut">
              <a:rPr lang="en-US" smtClean="0"/>
              <a:t>1/15/2024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61579673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90298CD5-6C1E-4009-B41F-6DF62E31D3BE}" type="datetimeFigureOut">
              <a:rPr lang="en-US" smtClean="0"/>
              <a:pPr/>
              <a:t>1/15/2024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2251844239"/>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5C68B11-C5A8-448C-8CE9-B1A273C79CFC}" type="datetimeFigureOut">
              <a:rPr lang="en-US" smtClean="0"/>
              <a:t>1/15/2024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4004478847"/>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7616CA0-919D-4A49-9C8A-62FDFB3A5183}" type="datetimeFigureOut">
              <a:rPr lang="en-US" smtClean="0"/>
              <a:t>1/15/2024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7E5644-1E61-4311-A31E-84CB9C7AA8A9}" type="slidenum">
              <a:rPr lang="en-US" smtClean="0"/>
              <a:t>‹#›</a:t>
            </a:fld>
            <a:endParaRPr lang="en-US" dirty="0"/>
          </a:p>
        </p:txBody>
      </p:sp>
    </p:spTree>
    <p:extLst>
      <p:ext uri="{BB962C8B-B14F-4D97-AF65-F5344CB8AC3E}">
        <p14:creationId xmlns:p14="http://schemas.microsoft.com/office/powerpoint/2010/main" val="2196140947"/>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Date Placeholder 2"/>
          <p:cNvSpPr>
            <a:spLocks noGrp="1"/>
          </p:cNvSpPr>
          <p:nvPr>
            <p:ph type="dt" sz="half" idx="10"/>
          </p:nvPr>
        </p:nvSpPr>
        <p:spPr/>
        <p:txBody>
          <a:bodyPr/>
          <a:lstStyle/>
          <a:p>
            <a:fld id="{90298CD5-6C1E-4009-B41F-6DF62E31D3BE}" type="datetimeFigureOut">
              <a:rPr lang="en-US" smtClean="0"/>
              <a:pPr/>
              <a:t>1/15/2024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567502318"/>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0298CD5-6C1E-4009-B41F-6DF62E31D3BE}" type="datetimeFigureOut">
              <a:rPr lang="en-US" smtClean="0"/>
              <a:pPr/>
              <a:t>1/15/2024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736532186"/>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0298CD5-6C1E-4009-B41F-6DF62E31D3BE}" type="datetimeFigureOut">
              <a:rPr lang="en-US" smtClean="0"/>
              <a:pPr/>
              <a:t>1/15/2024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3215267716"/>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0298CD5-6C1E-4009-B41F-6DF62E31D3BE}" type="datetimeFigureOut">
              <a:rPr lang="en-US" smtClean="0"/>
              <a:pPr/>
              <a:t>1/15/2024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426717101"/>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0298CD5-6C1E-4009-B41F-6DF62E31D3BE}" type="datetimeFigureOut">
              <a:rPr lang="en-US" smtClean="0"/>
              <a:pPr/>
              <a:t>1/15/2024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2872866973"/>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0298CD5-6C1E-4009-B41F-6DF62E31D3BE}" type="datetimeFigureOut">
              <a:rPr lang="en-US" smtClean="0"/>
              <a:pPr/>
              <a:t>1/15/2024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162331006"/>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CD73815-2707-4475-8F1A-B873CB631BB4}" type="datetimeFigureOut">
              <a:rPr lang="en-US" smtClean="0"/>
              <a:t>1/15/2024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374422943"/>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A4AFB99-0EAB-4182-AFF8-E214C82A68F6}" type="datetimeFigureOut">
              <a:rPr lang="en-US" smtClean="0"/>
              <a:t>1/15/2024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78422252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0298CD5-6C1E-4009-B41F-6DF62E31D3BE}" type="datetimeFigureOut">
              <a:rPr lang="en-US" smtClean="0"/>
              <a:pPr/>
              <a:t>1/15/2024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350373973"/>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6AD6EE87-EBD5-4F12-A48A-63ACA297AC8F}" type="datetimeFigureOut">
              <a:rPr lang="en-US" smtClean="0"/>
              <a:t>1/15/2024</a:t>
            </a:fld>
            <a:endParaRPr lang="en-US" dirty="0"/>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US" dirty="0"/>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4005865548"/>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5D3794B-289A-4A80-97D7-111025398D45}" type="datetimeFigureOut">
              <a:rPr lang="en-US" smtClean="0"/>
              <a:t>1/15/2024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29291615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A61015F-7CC6-4D0A-9D87-873EA4C304CC}" type="datetimeFigureOut">
              <a:rPr lang="en-US" smtClean="0"/>
              <a:t>1/15/2024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99213763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3C6A301-0538-44EC-B09D-202E1042A48B}" type="datetimeFigureOut">
              <a:rPr lang="en-US" smtClean="0"/>
              <a:t>1/15/2024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543315010"/>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789574A-8875-45EF-8EA2-3CAA0F7ABC4C}" type="datetimeFigureOut">
              <a:rPr lang="en-US" smtClean="0"/>
              <a:t>1/15/2024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67518479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7EF4D4C-5367-4C26-9E2B-D8088D7FCA81}" type="datetimeFigureOut">
              <a:rPr lang="en-US" smtClean="0"/>
              <a:t>1/15/2024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105642096"/>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6E91E96-98B0-4413-9547-46F3504108EF}" type="datetimeFigureOut">
              <a:rPr lang="en-US" smtClean="0"/>
              <a:t>1/15/2024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64101883"/>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5C68B11-C5A8-448C-8CE9-B1A273C79CFC}" type="datetimeFigureOut">
              <a:rPr lang="en-US" smtClean="0"/>
              <a:t>1/15/2024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561009076"/>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7616CA0-919D-4A49-9C8A-62FDFB3A5183}" type="datetimeFigureOut">
              <a:rPr lang="en-US" smtClean="0"/>
              <a:t>1/15/2024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867E5644-1E61-4311-A31E-84CB9C7AA8A9}" type="slidenum">
              <a:rPr lang="en-US" smtClean="0"/>
              <a:t>‹#›</a:t>
            </a:fld>
            <a:endParaRPr lang="en-US" dirty="0"/>
          </a:p>
        </p:txBody>
      </p:sp>
    </p:spTree>
    <p:extLst>
      <p:ext uri="{BB962C8B-B14F-4D97-AF65-F5344CB8AC3E}">
        <p14:creationId xmlns:p14="http://schemas.microsoft.com/office/powerpoint/2010/main" val="4242170993"/>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0298CD5-6C1E-4009-B41F-6DF62E31D3BE}" type="datetimeFigureOut">
              <a:rPr lang="en-US" smtClean="0"/>
              <a:pPr/>
              <a:t>1/15/2024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69867784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90298CD5-6C1E-4009-B41F-6DF62E31D3BE}" type="datetimeFigureOut">
              <a:rPr lang="en-US" smtClean="0"/>
              <a:pPr/>
              <a:t>1/15/2024</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885267813"/>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90298CD5-6C1E-4009-B41F-6DF62E31D3BE}" type="datetimeFigureOut">
              <a:rPr lang="en-US" smtClean="0"/>
              <a:pPr/>
              <a:t>1/15/2024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569583344"/>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90298CD5-6C1E-4009-B41F-6DF62E31D3BE}" type="datetimeFigureOut">
              <a:rPr lang="en-US" smtClean="0"/>
              <a:pPr/>
              <a:t>1/15/2024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851530088"/>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0298CD5-6C1E-4009-B41F-6DF62E31D3BE}" type="datetimeFigureOut">
              <a:rPr lang="en-US" smtClean="0"/>
              <a:pPr/>
              <a:t>1/15/2024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060280384"/>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90298CD5-6C1E-4009-B41F-6DF62E31D3BE}" type="datetimeFigureOut">
              <a:rPr lang="en-US" smtClean="0"/>
              <a:pPr/>
              <a:t>1/15/2024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4227251531"/>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90298CD5-6C1E-4009-B41F-6DF62E31D3BE}" type="datetimeFigureOut">
              <a:rPr lang="en-US" smtClean="0"/>
              <a:pPr/>
              <a:t>1/15/2024</a:t>
            </a:fld>
            <a:endParaRPr lang="en-US" dirty="0"/>
          </a:p>
        </p:txBody>
      </p:sp>
      <p:sp>
        <p:nvSpPr>
          <p:cNvPr id="8" name="Footer Placeholder 7"/>
          <p:cNvSpPr>
            <a:spLocks noGrp="1"/>
          </p:cNvSpPr>
          <p:nvPr>
            <p:ph type="ftr" sz="quarter" idx="11"/>
          </p:nvPr>
        </p:nvSpPr>
        <p:spPr>
          <a:xfrm>
            <a:off x="561111" y="6391838"/>
            <a:ext cx="3644282" cy="304801"/>
          </a:xfrm>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449530401"/>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4CD73815-2707-4475-8F1A-B873CB631BB4}" type="datetimeFigureOut">
              <a:rPr lang="en-US" smtClean="0"/>
              <a:t>1/15/2024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052810598"/>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2A4AFB99-0EAB-4182-AFF8-E214C82A68F6}" type="datetimeFigureOut">
              <a:rPr lang="en-US" smtClean="0"/>
              <a:t>1/15/2024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832570047"/>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AD6EE87-EBD5-4F12-A48A-63ACA297AC8F}" type="datetimeFigureOut">
              <a:rPr lang="en-US" smtClean="0"/>
              <a:t>1/15/2024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07419294"/>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5D3794B-289A-4A80-97D7-111025398D45}" type="datetimeFigureOut">
              <a:rPr lang="en-US" smtClean="0"/>
              <a:t>1/15/2024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4187277851"/>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en-US"/>
              <a:t>Click to edit Master title style</a:t>
            </a:r>
            <a:endParaRPr lang="en-US" dirty="0"/>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A61015F-7CC6-4D0A-9D87-873EA4C304CC}" type="datetimeFigureOut">
              <a:rPr lang="en-US" smtClean="0"/>
              <a:t>1/15/2024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70986284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90298CD5-6C1E-4009-B41F-6DF62E31D3BE}" type="datetimeFigureOut">
              <a:rPr lang="en-US" smtClean="0"/>
              <a:pPr/>
              <a:t>1/15/2024</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686541342"/>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4211" y="685800"/>
            <a:ext cx="4937655" cy="361526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08133" y="685801"/>
            <a:ext cx="4934479" cy="3615266"/>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3C6A301-0538-44EC-B09D-202E1042A48B}" type="datetimeFigureOut">
              <a:rPr lang="en-US" smtClean="0"/>
              <a:t>1/15/2024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432192511"/>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789574A-8875-45EF-8EA2-3CAA0F7ABC4C}" type="datetimeFigureOut">
              <a:rPr lang="en-US" smtClean="0"/>
              <a:t>1/15/2024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604128054"/>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7EF4D4C-5367-4C26-9E2B-D8088D7FCA81}" type="datetimeFigureOut">
              <a:rPr lang="en-US" smtClean="0"/>
              <a:t>1/15/2024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950603913"/>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6E91E96-98B0-4413-9547-46F3504108EF}" type="datetimeFigureOut">
              <a:rPr lang="en-US" smtClean="0"/>
              <a:t>1/15/2024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997918650"/>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5C68B11-C5A8-448C-8CE9-B1A273C79CFC}" type="datetimeFigureOut">
              <a:rPr lang="en-US" smtClean="0"/>
              <a:t>1/15/2024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552263785"/>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7616CA0-919D-4A49-9C8A-62FDFB3A5183}" type="datetimeFigureOut">
              <a:rPr lang="en-US" smtClean="0"/>
              <a:t>1/15/2024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7E5644-1E61-4311-A31E-84CB9C7AA8A9}" type="slidenum">
              <a:rPr lang="en-US" smtClean="0"/>
              <a:t>‹#›</a:t>
            </a:fld>
            <a:endParaRPr lang="en-US" dirty="0"/>
          </a:p>
        </p:txBody>
      </p:sp>
    </p:spTree>
    <p:extLst>
      <p:ext uri="{BB962C8B-B14F-4D97-AF65-F5344CB8AC3E}">
        <p14:creationId xmlns:p14="http://schemas.microsoft.com/office/powerpoint/2010/main" val="1562055381"/>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Date Placeholder 2"/>
          <p:cNvSpPr>
            <a:spLocks noGrp="1"/>
          </p:cNvSpPr>
          <p:nvPr>
            <p:ph type="dt" sz="half" idx="10"/>
          </p:nvPr>
        </p:nvSpPr>
        <p:spPr/>
        <p:txBody>
          <a:bodyPr/>
          <a:lstStyle/>
          <a:p>
            <a:fld id="{90298CD5-6C1E-4009-B41F-6DF62E31D3BE}" type="datetimeFigureOut">
              <a:rPr lang="en-US" smtClean="0"/>
              <a:pPr/>
              <a:t>1/15/2024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403256072"/>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0298CD5-6C1E-4009-B41F-6DF62E31D3BE}" type="datetimeFigureOut">
              <a:rPr lang="en-US" smtClean="0"/>
              <a:pPr/>
              <a:t>1/15/2024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598909196"/>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0298CD5-6C1E-4009-B41F-6DF62E31D3BE}" type="datetimeFigureOut">
              <a:rPr lang="en-US" smtClean="0"/>
              <a:pPr/>
              <a:t>1/15/2024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165545713"/>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0298CD5-6C1E-4009-B41F-6DF62E31D3BE}" type="datetimeFigureOut">
              <a:rPr lang="en-US" smtClean="0"/>
              <a:pPr/>
              <a:t>1/15/2024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59539596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CD73815-2707-4475-8F1A-B873CB631BB4}" type="datetimeFigureOut">
              <a:rPr lang="en-US" smtClean="0"/>
              <a:t>1/15/2024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475922979"/>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0298CD5-6C1E-4009-B41F-6DF62E31D3BE}" type="datetimeFigureOut">
              <a:rPr lang="en-US" smtClean="0"/>
              <a:pPr/>
              <a:t>1/15/2024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3826708757"/>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0298CD5-6C1E-4009-B41F-6DF62E31D3BE}" type="datetimeFigureOut">
              <a:rPr lang="en-US" smtClean="0"/>
              <a:pPr/>
              <a:t>1/15/2024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476260605"/>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CD73815-2707-4475-8F1A-B873CB631BB4}" type="datetimeFigureOut">
              <a:rPr lang="en-US" smtClean="0"/>
              <a:t>1/15/2024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462025602"/>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A4AFB99-0EAB-4182-AFF8-E214C82A68F6}" type="datetimeFigureOut">
              <a:rPr lang="en-US" smtClean="0"/>
              <a:t>1/15/2024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823178839"/>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9" name="Rectangle 8"/>
          <p:cNvSpPr/>
          <p:nvPr/>
        </p:nvSpPr>
        <p:spPr bwMode="ltGray">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80322" y="2733709"/>
            <a:ext cx="8144134" cy="1373070"/>
          </a:xfrm>
        </p:spPr>
        <p:txBody>
          <a:bodyPr anchor="b">
            <a:noAutofit/>
          </a:bodyPr>
          <a:lstStyle>
            <a:lvl1pPr algn="r">
              <a:defRPr sz="5400"/>
            </a:lvl1pPr>
          </a:lstStyle>
          <a:p>
            <a:r>
              <a:rPr lang="en-US"/>
              <a:t>Click to edit Master title style</a:t>
            </a:r>
            <a:endParaRPr lang="en-US" dirty="0"/>
          </a:p>
        </p:txBody>
      </p:sp>
      <p:sp>
        <p:nvSpPr>
          <p:cNvPr id="3" name="Subtitle 2"/>
          <p:cNvSpPr>
            <a:spLocks noGrp="1"/>
          </p:cNvSpPr>
          <p:nvPr>
            <p:ph type="subTitle" idx="1"/>
          </p:nvPr>
        </p:nvSpPr>
        <p:spPr>
          <a:xfrm>
            <a:off x="680322" y="4394039"/>
            <a:ext cx="8144134" cy="1117687"/>
          </a:xfrm>
        </p:spPr>
        <p:txBody>
          <a:bodyPr>
            <a:norm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AD6EE87-EBD5-4F12-A48A-63ACA297AC8F}" type="datetimeFigureOut">
              <a:rPr lang="en-US" smtClean="0"/>
              <a:t>1/15/2024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9255346" y="2750337"/>
            <a:ext cx="1171888" cy="1356442"/>
          </a:xfrm>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365565759"/>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5D3794B-289A-4A80-97D7-111025398D45}" type="datetimeFigureOut">
              <a:rPr lang="en-US" smtClean="0"/>
              <a:t>1/15/2024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44563276"/>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086907"/>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4" y="4087901"/>
            <a:ext cx="1602997" cy="144270"/>
          </a:xfrm>
          <a:prstGeom prst="rect">
            <a:avLst/>
          </a:prstGeom>
        </p:spPr>
      </p:pic>
      <p:sp>
        <p:nvSpPr>
          <p:cNvPr id="9" name="Rectangle 8"/>
          <p:cNvSpPr/>
          <p:nvPr/>
        </p:nvSpPr>
        <p:spPr bwMode="ltGray">
          <a:xfrm>
            <a:off x="-2" y="2726267"/>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5" y="2726267"/>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2869895"/>
            <a:ext cx="9613860" cy="1090788"/>
          </a:xfrm>
        </p:spPr>
        <p:txBody>
          <a:bodyPr anchor="ctr">
            <a:normAutofit/>
          </a:bodyPr>
          <a:lstStyle>
            <a:lvl1pPr algn="r">
              <a:defRPr sz="3600"/>
            </a:lvl1pPr>
          </a:lstStyle>
          <a:p>
            <a:r>
              <a:rPr lang="en-US"/>
              <a:t>Click to edit Master title style</a:t>
            </a:r>
            <a:endParaRPr lang="en-US" dirty="0"/>
          </a:p>
        </p:txBody>
      </p:sp>
      <p:sp>
        <p:nvSpPr>
          <p:cNvPr id="3" name="Text Placeholder 2"/>
          <p:cNvSpPr>
            <a:spLocks noGrp="1"/>
          </p:cNvSpPr>
          <p:nvPr>
            <p:ph type="body" idx="1"/>
          </p:nvPr>
        </p:nvSpPr>
        <p:spPr>
          <a:xfrm>
            <a:off x="680322" y="4232171"/>
            <a:ext cx="9613860" cy="1704017"/>
          </a:xfrm>
        </p:spPr>
        <p:txBody>
          <a:bodyPr>
            <a:normAutofit/>
          </a:bodyPr>
          <a:lstStyle>
            <a:lvl1pPr marL="0" indent="0" algn="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A61015F-7CC6-4D0A-9D87-873EA4C304CC}" type="datetimeFigureOut">
              <a:rPr lang="en-US" smtClean="0"/>
              <a:t>1/15/2024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729455" y="2869895"/>
            <a:ext cx="1154151" cy="1090789"/>
          </a:xfrm>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78146212"/>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0320" y="2336873"/>
            <a:ext cx="4698358" cy="35993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594123" y="2336873"/>
            <a:ext cx="4700058" cy="35993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3C6A301-0538-44EC-B09D-202E1042A48B}" type="datetimeFigureOut">
              <a:rPr lang="en-US" smtClean="0"/>
              <a:t>1/15/2024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17855822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1" name="Picture 10"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2" name="Rectangle 11"/>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753229"/>
            <a:ext cx="9613863" cy="1080937"/>
          </a:xfrm>
        </p:spPr>
        <p:txBody>
          <a:bodyPr/>
          <a:lstStyle/>
          <a:p>
            <a:r>
              <a:rPr lang="en-US"/>
              <a:t>Click to edit Master title style</a:t>
            </a:r>
            <a:endParaRPr lang="en-US" dirty="0"/>
          </a:p>
        </p:txBody>
      </p:sp>
      <p:sp>
        <p:nvSpPr>
          <p:cNvPr id="3" name="Text Placeholder 2"/>
          <p:cNvSpPr>
            <a:spLocks noGrp="1"/>
          </p:cNvSpPr>
          <p:nvPr>
            <p:ph type="body" idx="1"/>
          </p:nvPr>
        </p:nvSpPr>
        <p:spPr>
          <a:xfrm>
            <a:off x="906350" y="2336873"/>
            <a:ext cx="4472327" cy="69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0322" y="3030008"/>
            <a:ext cx="4698355" cy="290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820154" y="2336873"/>
            <a:ext cx="4474028" cy="69207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594123" y="3030008"/>
            <a:ext cx="4700059" cy="290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789574A-8875-45EF-8EA2-3CAA0F7ABC4C}" type="datetimeFigureOut">
              <a:rPr lang="en-US" smtClean="0"/>
              <a:t>1/15/2024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452518506"/>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7" name="Picture 6"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8" name="Rectangle 7"/>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7EF4D4C-5367-4C26-9E2B-D8088D7FCA81}" type="datetimeFigureOut">
              <a:rPr lang="en-US" smtClean="0"/>
              <a:t>1/15/2024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28793014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A4AFB99-0EAB-4182-AFF8-E214C82A68F6}" type="datetimeFigureOut">
              <a:rPr lang="en-US" smtClean="0"/>
              <a:t>1/15/2024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400736346"/>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HD-ShadowShor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6" name="Rectangle 5"/>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56E91E96-98B0-4413-9547-46F3504108EF}" type="datetimeFigureOut">
              <a:rPr lang="en-US" smtClean="0"/>
              <a:t>1/15/2024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411083646"/>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1" y="753227"/>
            <a:ext cx="9613859" cy="1080940"/>
          </a:xfrm>
        </p:spPr>
        <p:txBody>
          <a:bodyPr anchor="ct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a:xfrm>
            <a:off x="4685846" y="2336873"/>
            <a:ext cx="5608336" cy="3599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0322" y="2336872"/>
            <a:ext cx="3790078" cy="359931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5C68B11-C5A8-448C-8CE9-B1A273C79CFC}" type="datetimeFigureOut">
              <a:rPr lang="en-US" smtClean="0"/>
              <a:t>1/15/2024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957759271"/>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3" y="753228"/>
            <a:ext cx="9613857" cy="1080938"/>
          </a:xfrm>
        </p:spPr>
        <p:txBody>
          <a:bodyPr anchor="ctr">
            <a:normAutofit/>
          </a:bodyPr>
          <a:lstStyle>
            <a:lvl1pPr>
              <a:defRPr sz="3600"/>
            </a:lvl1pPr>
          </a:lstStyle>
          <a:p>
            <a:r>
              <a:rPr lang="en-US"/>
              <a:t>Click to edit Master title style</a:t>
            </a:r>
            <a:endParaRPr lang="en-US" dirty="0"/>
          </a:p>
        </p:txBody>
      </p:sp>
      <p:sp>
        <p:nvSpPr>
          <p:cNvPr id="3" name="Picture Placeholder 2"/>
          <p:cNvSpPr>
            <a:spLocks noGrp="1" noChangeAspect="1"/>
          </p:cNvSpPr>
          <p:nvPr>
            <p:ph type="pic" idx="1"/>
          </p:nvPr>
        </p:nvSpPr>
        <p:spPr>
          <a:xfrm>
            <a:off x="4868333" y="2336874"/>
            <a:ext cx="5425849" cy="3599312"/>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23" y="2336873"/>
            <a:ext cx="3876256" cy="3599315"/>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16CA0-919D-4A49-9C8A-62FDFB3A5183}" type="datetimeFigureOut">
              <a:rPr lang="en-US" smtClean="0"/>
              <a:t>1/15/2024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7E5644-1E61-4311-A31E-84CB9C7AA8A9}" type="slidenum">
              <a:rPr lang="en-US" smtClean="0"/>
              <a:t>‹#›</a:t>
            </a:fld>
            <a:endParaRPr lang="en-US" dirty="0"/>
          </a:p>
        </p:txBody>
      </p:sp>
    </p:spTree>
    <p:extLst>
      <p:ext uri="{BB962C8B-B14F-4D97-AF65-F5344CB8AC3E}">
        <p14:creationId xmlns:p14="http://schemas.microsoft.com/office/powerpoint/2010/main" val="1744570775"/>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4711616"/>
            <a:ext cx="9613859" cy="453051"/>
          </a:xfrm>
        </p:spPr>
        <p:txBody>
          <a:bodyPr anchor="b">
            <a:normAutofit/>
          </a:bodyPr>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0322" y="609597"/>
            <a:ext cx="9613859" cy="3589575"/>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19" y="5169583"/>
            <a:ext cx="9613862" cy="6229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0298CD5-6C1E-4009-B41F-6DF62E31D3BE}" type="datetimeFigureOut">
              <a:rPr lang="en-US" smtClean="0"/>
              <a:pPr/>
              <a:t>1/15/2024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11309"/>
            <a:ext cx="1154151" cy="1090789"/>
          </a:xfrm>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748369300"/>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609597"/>
            <a:ext cx="9613858" cy="3592750"/>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2" y="4711615"/>
            <a:ext cx="9613859" cy="1090789"/>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0298CD5-6C1E-4009-B41F-6DF62E31D3BE}" type="datetimeFigureOut">
              <a:rPr lang="en-US" smtClean="0"/>
              <a:pPr/>
              <a:t>1/15/2024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11615"/>
            <a:ext cx="1154151" cy="1090789"/>
          </a:xfrm>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4123760163"/>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3" name="Picture 12"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4" name="Rectangle 13"/>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127856" y="609598"/>
            <a:ext cx="8718877" cy="3036061"/>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402288" y="3653379"/>
            <a:ext cx="815657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680322" y="4711615"/>
            <a:ext cx="9613859" cy="1090789"/>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0298CD5-6C1E-4009-B41F-6DF62E31D3BE}" type="datetimeFigureOut">
              <a:rPr lang="en-US" smtClean="0"/>
              <a:pPr/>
              <a:t>1/15/2024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09925"/>
            <a:ext cx="1154151" cy="1090789"/>
          </a:xfrm>
        </p:spPr>
        <p:txBody>
          <a:bodyPr/>
          <a:lstStyle/>
          <a:p>
            <a:fld id="{4FAB73BC-B049-4115-A692-8D63A059BFB8}" type="slidenum">
              <a:rPr lang="en-US" smtClean="0"/>
              <a:pPr/>
              <a:t>‹#›</a:t>
            </a:fld>
            <a:endParaRPr lang="en-US" dirty="0"/>
          </a:p>
        </p:txBody>
      </p:sp>
      <p:sp>
        <p:nvSpPr>
          <p:cNvPr id="16" name="TextBox 15"/>
          <p:cNvSpPr txBox="1"/>
          <p:nvPr/>
        </p:nvSpPr>
        <p:spPr>
          <a:xfrm>
            <a:off x="583572" y="74811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7200" dirty="0">
                <a:solidFill>
                  <a:schemeClr val="tx1"/>
                </a:solidFill>
                <a:effectLst/>
              </a:rPr>
              <a:t>“</a:t>
            </a:r>
          </a:p>
        </p:txBody>
      </p:sp>
      <p:sp>
        <p:nvSpPr>
          <p:cNvPr id="17" name="TextBox 16"/>
          <p:cNvSpPr txBox="1"/>
          <p:nvPr/>
        </p:nvSpPr>
        <p:spPr>
          <a:xfrm>
            <a:off x="9662809" y="30335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200" dirty="0">
                <a:solidFill>
                  <a:schemeClr val="tx1"/>
                </a:solidFill>
                <a:effectLst/>
              </a:rPr>
              <a:t>”</a:t>
            </a:r>
          </a:p>
        </p:txBody>
      </p:sp>
    </p:spTree>
    <p:extLst>
      <p:ext uri="{BB962C8B-B14F-4D97-AF65-F5344CB8AC3E}">
        <p14:creationId xmlns:p14="http://schemas.microsoft.com/office/powerpoint/2010/main" val="2920292998"/>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9" name="Picture 8"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0" name="Picture 9"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1" name="Rectangle 10"/>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4711615"/>
            <a:ext cx="9613862" cy="5885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0" y="5300149"/>
            <a:ext cx="9613862" cy="50225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0298CD5-6C1E-4009-B41F-6DF62E31D3BE}" type="datetimeFigureOut">
              <a:rPr lang="en-US" smtClean="0"/>
              <a:pPr/>
              <a:t>1/15/2024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09925"/>
            <a:ext cx="1154151" cy="1090789"/>
          </a:xfrm>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799536881"/>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4" name="Picture 13"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6" name="Rectangle 15"/>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itle 1"/>
          <p:cNvSpPr>
            <a:spLocks noGrp="1"/>
          </p:cNvSpPr>
          <p:nvPr>
            <p:ph type="title"/>
          </p:nvPr>
        </p:nvSpPr>
        <p:spPr>
          <a:xfrm>
            <a:off x="669222" y="753228"/>
            <a:ext cx="9624960" cy="1080938"/>
          </a:xfrm>
        </p:spPr>
        <p:txBody>
          <a:bodyPr/>
          <a:lstStyle/>
          <a:p>
            <a:r>
              <a:rPr lang="en-US"/>
              <a:t>Click to edit Master title style</a:t>
            </a:r>
            <a:endParaRPr lang="en-US" dirty="0"/>
          </a:p>
        </p:txBody>
      </p:sp>
      <p:sp>
        <p:nvSpPr>
          <p:cNvPr id="7" name="Text Placeholder 2"/>
          <p:cNvSpPr>
            <a:spLocks noGrp="1"/>
          </p:cNvSpPr>
          <p:nvPr>
            <p:ph type="body" idx="1"/>
          </p:nvPr>
        </p:nvSpPr>
        <p:spPr>
          <a:xfrm>
            <a:off x="660946" y="2336873"/>
            <a:ext cx="3070034"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0322" y="3022673"/>
            <a:ext cx="3049702"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3956025" y="233687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3945470" y="3022673"/>
            <a:ext cx="3063240"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224156" y="2336873"/>
            <a:ext cx="307002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224156" y="3022673"/>
            <a:ext cx="3070025"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90298CD5-6C1E-4009-B41F-6DF62E31D3BE}" type="datetimeFigureOut">
              <a:rPr lang="en-US" smtClean="0"/>
              <a:pPr/>
              <a:t>1/15/2024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004428496"/>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itle 1"/>
          <p:cNvSpPr>
            <a:spLocks noGrp="1"/>
          </p:cNvSpPr>
          <p:nvPr>
            <p:ph type="title"/>
          </p:nvPr>
        </p:nvSpPr>
        <p:spPr>
          <a:xfrm>
            <a:off x="680322" y="753228"/>
            <a:ext cx="9613860" cy="1080938"/>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0318" y="4297503"/>
            <a:ext cx="30497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0318" y="2336873"/>
            <a:ext cx="30497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0318" y="4873765"/>
            <a:ext cx="3049705"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3945471" y="429750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3945470" y="2336873"/>
            <a:ext cx="3063240"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3944117" y="4873764"/>
            <a:ext cx="3067297"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230678" y="4297503"/>
            <a:ext cx="30635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230677" y="2336873"/>
            <a:ext cx="30635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230553" y="4873762"/>
            <a:ext cx="3067563"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90298CD5-6C1E-4009-B41F-6DF62E31D3BE}" type="datetimeFigureOut">
              <a:rPr lang="en-US" smtClean="0"/>
              <a:pPr/>
              <a:t>1/15/2024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526226684"/>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9" name="Rectangle 8"/>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lvl1pPr algn="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CD73815-2707-4475-8F1A-B873CB631BB4}" type="datetimeFigureOut">
              <a:rPr lang="en-US" smtClean="0"/>
              <a:t>1/15/2024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85221430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AD6EE87-EBD5-4F12-A48A-63ACA297AC8F}" type="datetimeFigureOut">
              <a:rPr lang="en-US" smtClean="0"/>
              <a:t>1/15/2024</a:t>
            </a:fld>
            <a:endParaRPr lang="en-US" dirty="0"/>
          </a:p>
        </p:txBody>
      </p:sp>
      <p:sp>
        <p:nvSpPr>
          <p:cNvPr id="5" name="Footer Placeholder 4"/>
          <p:cNvSpPr>
            <a:spLocks noGrp="1"/>
          </p:cNvSpPr>
          <p:nvPr>
            <p:ph type="ftr" sz="quarter" idx="11"/>
          </p:nvPr>
        </p:nvSpPr>
        <p:spPr>
          <a:xfrm>
            <a:off x="2416500" y="329307"/>
            <a:ext cx="4973915" cy="309201"/>
          </a:xfrm>
        </p:spPr>
        <p:txBody>
          <a:bodyPr/>
          <a:lstStyle/>
          <a:p>
            <a:endParaRPr lang="en-US" dirty="0"/>
          </a:p>
        </p:txBody>
      </p:sp>
      <p:sp>
        <p:nvSpPr>
          <p:cNvPr id="6" name="Slide Number Placeholder 5"/>
          <p:cNvSpPr>
            <a:spLocks noGrp="1"/>
          </p:cNvSpPr>
          <p:nvPr>
            <p:ph type="sldNum" sz="quarter" idx="12"/>
          </p:nvPr>
        </p:nvSpPr>
        <p:spPr>
          <a:xfrm>
            <a:off x="1437664" y="798973"/>
            <a:ext cx="811019" cy="503578"/>
          </a:xfrm>
        </p:spPr>
        <p:txBody>
          <a:bodyPr/>
          <a:lstStyle/>
          <a:p>
            <a:fld id="{4FAB73BC-B049-4115-A692-8D63A059BFB8}" type="slidenum">
              <a:rPr lang="en-US" smtClean="0"/>
              <a:t>‹#›</a:t>
            </a:fld>
            <a:endParaRPr lang="en-US" dirty="0"/>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575938712"/>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bwMode="ltGray">
          <a:xfrm rot="5400000">
            <a:off x="8116207" y="1869395"/>
            <a:ext cx="5106988"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rot="5400000">
            <a:off x="9868202" y="5372403"/>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0129231" y="609597"/>
            <a:ext cx="1073802" cy="435376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0322" y="609597"/>
            <a:ext cx="8870004" cy="53265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807126" y="5936187"/>
            <a:ext cx="2743200" cy="365125"/>
          </a:xfrm>
        </p:spPr>
        <p:txBody>
          <a:bodyPr/>
          <a:lstStyle/>
          <a:p>
            <a:fld id="{2A4AFB99-0EAB-4182-AFF8-E214C82A68F6}" type="datetimeFigureOut">
              <a:rPr lang="en-US" smtClean="0"/>
              <a:t>1/15/2024</a:t>
            </a:fld>
            <a:endParaRPr lang="en-US" dirty="0"/>
          </a:p>
        </p:txBody>
      </p:sp>
      <p:sp>
        <p:nvSpPr>
          <p:cNvPr id="5" name="Footer Placeholder 4"/>
          <p:cNvSpPr>
            <a:spLocks noGrp="1"/>
          </p:cNvSpPr>
          <p:nvPr>
            <p:ph type="ftr" sz="quarter" idx="11"/>
          </p:nvPr>
        </p:nvSpPr>
        <p:spPr>
          <a:xfrm>
            <a:off x="680321" y="5936188"/>
            <a:ext cx="6126805" cy="365125"/>
          </a:xfrm>
        </p:spPr>
        <p:txBody>
          <a:bodyPr/>
          <a:lstStyle/>
          <a:p>
            <a:endParaRPr lang="en-US" dirty="0"/>
          </a:p>
        </p:txBody>
      </p:sp>
      <p:sp>
        <p:nvSpPr>
          <p:cNvPr id="6" name="Slide Number Placeholder 5"/>
          <p:cNvSpPr>
            <a:spLocks noGrp="1"/>
          </p:cNvSpPr>
          <p:nvPr>
            <p:ph type="sldNum" sz="quarter" idx="12"/>
          </p:nvPr>
        </p:nvSpPr>
        <p:spPr>
          <a:xfrm>
            <a:off x="10097550" y="5398633"/>
            <a:ext cx="1154151" cy="1090789"/>
          </a:xfrm>
        </p:spPr>
        <p:txBody>
          <a:bodyPr anchor="t"/>
          <a:lstStyle>
            <a:lvl1pPr algn="ctr">
              <a:defRPr/>
            </a:lvl1pPr>
          </a:lstStyle>
          <a:p>
            <a:fld id="{4FAB73BC-B049-4115-A692-8D63A059BFB8}" type="slidenum">
              <a:rPr lang="en-US" smtClean="0"/>
              <a:t>‹#›</a:t>
            </a:fld>
            <a:endParaRPr lang="en-US" dirty="0"/>
          </a:p>
        </p:txBody>
      </p:sp>
    </p:spTree>
    <p:extLst>
      <p:ext uri="{BB962C8B-B14F-4D97-AF65-F5344CB8AC3E}">
        <p14:creationId xmlns:p14="http://schemas.microsoft.com/office/powerpoint/2010/main" val="43320520"/>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6AD6EE87-EBD5-4F12-A48A-63ACA297AC8F}" type="datetimeFigureOut">
              <a:rPr lang="en-US" smtClean="0"/>
              <a:t>1/15/2024</a:t>
            </a:fld>
            <a:endParaRPr lang="en-US" dirty="0"/>
          </a:p>
        </p:txBody>
      </p:sp>
      <p:sp>
        <p:nvSpPr>
          <p:cNvPr id="5" name="Footer Placeholder 4"/>
          <p:cNvSpPr>
            <a:spLocks noGrp="1"/>
          </p:cNvSpPr>
          <p:nvPr>
            <p:ph type="ftr" sz="quarter" idx="11"/>
          </p:nvPr>
        </p:nvSpPr>
        <p:spPr>
          <a:xfrm>
            <a:off x="1371600" y="4323845"/>
            <a:ext cx="6400800" cy="365125"/>
          </a:xfrm>
        </p:spPr>
        <p:txBody>
          <a:bodyPr/>
          <a:lstStyle/>
          <a:p>
            <a:endParaRPr lang="en-US" dirty="0"/>
          </a:p>
        </p:txBody>
      </p:sp>
      <p:sp>
        <p:nvSpPr>
          <p:cNvPr id="6" name="Slide Number Placeholder 5"/>
          <p:cNvSpPr>
            <a:spLocks noGrp="1"/>
          </p:cNvSpPr>
          <p:nvPr>
            <p:ph type="sldNum" sz="quarter" idx="12"/>
          </p:nvPr>
        </p:nvSpPr>
        <p:spPr>
          <a:xfrm>
            <a:off x="8077200" y="1430866"/>
            <a:ext cx="2743200" cy="365125"/>
          </a:xfrm>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48664831"/>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5D3794B-289A-4A80-97D7-111025398D45}" type="datetimeFigureOut">
              <a:rPr lang="en-US" smtClean="0"/>
              <a:t>1/15/2024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520356509"/>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5A61015F-7CC6-4D0A-9D87-873EA4C304CC}" type="datetimeFigureOut">
              <a:rPr lang="en-US" smtClean="0"/>
              <a:t>1/15/2024</a:t>
            </a:fld>
            <a:endParaRPr lang="en-US" dirty="0"/>
          </a:p>
        </p:txBody>
      </p:sp>
      <p:sp>
        <p:nvSpPr>
          <p:cNvPr id="5" name="Footer Placeholder 4"/>
          <p:cNvSpPr>
            <a:spLocks noGrp="1"/>
          </p:cNvSpPr>
          <p:nvPr>
            <p:ph type="ftr" sz="quarter" idx="11"/>
          </p:nvPr>
        </p:nvSpPr>
        <p:spPr>
          <a:xfrm>
            <a:off x="685800" y="381001"/>
            <a:ext cx="6991492" cy="36406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385665055"/>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3C6A301-0538-44EC-B09D-202E1042A48B}" type="datetimeFigureOut">
              <a:rPr lang="en-US" smtClean="0"/>
              <a:t>1/15/2024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535208442"/>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789574A-8875-45EF-8EA2-3CAA0F7ABC4C}" type="datetimeFigureOut">
              <a:rPr lang="en-US" smtClean="0"/>
              <a:t>1/15/2024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017596430"/>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7EF4D4C-5367-4C26-9E2B-D8088D7FCA81}" type="datetimeFigureOut">
              <a:rPr lang="en-US" smtClean="0"/>
              <a:t>1/15/2024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375175009"/>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6E91E96-98B0-4413-9547-46F3504108EF}" type="datetimeFigureOut">
              <a:rPr lang="en-US" smtClean="0"/>
              <a:t>1/15/2024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949142951"/>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5C68B11-C5A8-448C-8CE9-B1A273C79CFC}" type="datetimeFigureOut">
              <a:rPr lang="en-US" smtClean="0"/>
              <a:t>1/15/2024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425284858"/>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16CA0-919D-4A49-9C8A-62FDFB3A5183}" type="datetimeFigureOut">
              <a:rPr lang="en-US" smtClean="0"/>
              <a:t>1/15/2024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7E5644-1E61-4311-A31E-84CB9C7AA8A9}" type="slidenum">
              <a:rPr lang="en-US" smtClean="0"/>
              <a:t>‹#›</a:t>
            </a:fld>
            <a:endParaRPr lang="en-US" dirty="0"/>
          </a:p>
        </p:txBody>
      </p:sp>
    </p:spTree>
    <p:extLst>
      <p:ext uri="{BB962C8B-B14F-4D97-AF65-F5344CB8AC3E}">
        <p14:creationId xmlns:p14="http://schemas.microsoft.com/office/powerpoint/2010/main" val="257263577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5D3794B-289A-4A80-97D7-111025398D45}" type="datetimeFigureOut">
              <a:rPr lang="en-US" smtClean="0"/>
              <a:t>1/15/2024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331440054"/>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0298CD5-6C1E-4009-B41F-6DF62E31D3BE}" type="datetimeFigureOut">
              <a:rPr lang="en-US" smtClean="0"/>
              <a:pPr/>
              <a:t>1/15/2024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625551555"/>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90298CD5-6C1E-4009-B41F-6DF62E31D3BE}" type="datetimeFigureOut">
              <a:rPr lang="en-US" smtClean="0"/>
              <a:pPr/>
              <a:t>1/15/2024</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699972141"/>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3" name="Picture 12"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90298CD5-6C1E-4009-B41F-6DF62E31D3BE}" type="datetimeFigureOut">
              <a:rPr lang="en-US" smtClean="0"/>
              <a:pPr/>
              <a:t>1/15/2024</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4FAB73BC-B049-4115-A692-8D63A059BFB8}" type="slidenum">
              <a:rPr lang="en-US" smtClean="0"/>
              <a:pPr/>
              <a:t>‹#›</a:t>
            </a:fld>
            <a:endParaRPr lang="en-US" dirty="0"/>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979215599"/>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90298CD5-6C1E-4009-B41F-6DF62E31D3BE}" type="datetimeFigureOut">
              <a:rPr lang="en-US" smtClean="0"/>
              <a:pPr/>
              <a:t>1/15/2024</a:t>
            </a:fld>
            <a:endParaRPr lang="en-US" dirty="0"/>
          </a:p>
        </p:txBody>
      </p:sp>
      <p:sp>
        <p:nvSpPr>
          <p:cNvPr id="6" name="Footer Placeholder 5"/>
          <p:cNvSpPr>
            <a:spLocks noGrp="1"/>
          </p:cNvSpPr>
          <p:nvPr>
            <p:ph type="ftr" sz="quarter" idx="11"/>
          </p:nvPr>
        </p:nvSpPr>
        <p:spPr>
          <a:xfrm>
            <a:off x="685800" y="378883"/>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410938227"/>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90298CD5-6C1E-4009-B41F-6DF62E31D3BE}" type="datetimeFigureOut">
              <a:rPr lang="en-US" smtClean="0"/>
              <a:pPr/>
              <a:t>1/15/2024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195019902"/>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90298CD5-6C1E-4009-B41F-6DF62E31D3BE}" type="datetimeFigureOut">
              <a:rPr lang="en-US" smtClean="0"/>
              <a:pPr/>
              <a:t>1/15/2024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903410628"/>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CD73815-2707-4475-8F1A-B873CB631BB4}" type="datetimeFigureOut">
              <a:rPr lang="en-US" smtClean="0"/>
              <a:t>1/15/2024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697611820"/>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2A4AFB99-0EAB-4182-AFF8-E214C82A68F6}" type="datetimeFigureOut">
              <a:rPr lang="en-US" smtClean="0"/>
              <a:t>1/15/2024</a:t>
            </a:fld>
            <a:endParaRPr lang="en-US" dirty="0"/>
          </a:p>
        </p:txBody>
      </p:sp>
      <p:sp>
        <p:nvSpPr>
          <p:cNvPr id="5" name="Footer Placeholder 4"/>
          <p:cNvSpPr>
            <a:spLocks noGrp="1"/>
          </p:cNvSpPr>
          <p:nvPr>
            <p:ph type="ftr" sz="quarter" idx="11"/>
          </p:nvPr>
        </p:nvSpPr>
        <p:spPr>
          <a:xfrm>
            <a:off x="685800" y="381000"/>
            <a:ext cx="6991492" cy="36512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2639098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A5D3794B-289A-4A80-97D7-111025398D45}" type="datetimeFigureOut">
              <a:rPr lang="en-US" smtClean="0"/>
              <a:t>1/15/2024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79839260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A61015F-7CC6-4D0A-9D87-873EA4C304CC}" type="datetimeFigureOut">
              <a:rPr lang="en-US" smtClean="0"/>
              <a:t>1/15/2024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46883484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3C6A301-0538-44EC-B09D-202E1042A48B}" type="datetimeFigureOut">
              <a:rPr lang="en-US" smtClean="0"/>
              <a:t>1/15/2024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35976116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789574A-8875-45EF-8EA2-3CAA0F7ABC4C}" type="datetimeFigureOut">
              <a:rPr lang="en-US" smtClean="0"/>
              <a:t>1/15/2024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17348853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7EF4D4C-5367-4C26-9E2B-D8088D7FCA81}" type="datetimeFigureOut">
              <a:rPr lang="en-US" smtClean="0"/>
              <a:t>1/15/2024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dirty="0"/>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73645506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6E91E96-98B0-4413-9547-46F3504108EF}" type="datetimeFigureOut">
              <a:rPr lang="en-US" smtClean="0"/>
              <a:t>1/15/2024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417865540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5C68B11-C5A8-448C-8CE9-B1A273C79CFC}" type="datetimeFigureOut">
              <a:rPr lang="en-US" smtClean="0"/>
              <a:t>1/15/2024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55848179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C7616CA0-919D-4A49-9C8A-62FDFB3A5183}" type="datetimeFigureOut">
              <a:rPr lang="en-US" smtClean="0"/>
              <a:t>1/15/2024</a:t>
            </a:fld>
            <a:endParaRPr lang="en-US" dirty="0"/>
          </a:p>
        </p:txBody>
      </p:sp>
      <p:sp>
        <p:nvSpPr>
          <p:cNvPr id="6" name="Footer Placeholder 5"/>
          <p:cNvSpPr>
            <a:spLocks noGrp="1"/>
          </p:cNvSpPr>
          <p:nvPr>
            <p:ph type="ftr" sz="quarter" idx="11"/>
          </p:nvPr>
        </p:nvSpPr>
        <p:spPr>
          <a:xfrm>
            <a:off x="1447382" y="318640"/>
            <a:ext cx="5541004" cy="320931"/>
          </a:xfrm>
        </p:spPr>
        <p:txBody>
          <a:bodyPr/>
          <a:lstStyle/>
          <a:p>
            <a:endParaRPr lang="en-US" dirty="0"/>
          </a:p>
        </p:txBody>
      </p:sp>
      <p:sp>
        <p:nvSpPr>
          <p:cNvPr id="7" name="Slide Number Placeholder 6"/>
          <p:cNvSpPr>
            <a:spLocks noGrp="1"/>
          </p:cNvSpPr>
          <p:nvPr>
            <p:ph type="sldNum" sz="quarter" idx="12"/>
          </p:nvPr>
        </p:nvSpPr>
        <p:spPr/>
        <p:txBody>
          <a:bodyPr/>
          <a:lstStyle/>
          <a:p>
            <a:fld id="{867E5644-1E61-4311-A31E-84CB9C7AA8A9}" type="slidenum">
              <a:rPr lang="en-US" smtClean="0"/>
              <a:t>‹#›</a:t>
            </a:fld>
            <a:endParaRPr lang="en-US" dirty="0"/>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1644213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CD73815-2707-4475-8F1A-B873CB631BB4}" type="datetimeFigureOut">
              <a:rPr lang="en-US" smtClean="0"/>
              <a:t>1/15/2024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86662347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A4AFB99-0EAB-4182-AFF8-E214C82A68F6}" type="datetimeFigureOut">
              <a:rPr lang="en-US" smtClean="0"/>
              <a:t>1/15/2024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53214226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AD6EE87-EBD5-4F12-A48A-63ACA297AC8F}" type="datetimeFigureOut">
              <a:rPr lang="en-US" smtClean="0"/>
              <a:t>1/15/2024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5515591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A61015F-7CC6-4D0A-9D87-873EA4C304CC}" type="datetimeFigureOut">
              <a:rPr lang="en-US" smtClean="0"/>
              <a:t>1/15/2024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426163934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5D3794B-289A-4A80-97D7-111025398D45}" type="datetimeFigureOut">
              <a:rPr lang="en-US" smtClean="0"/>
              <a:t>1/15/2024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84427685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A61015F-7CC6-4D0A-9D87-873EA4C304CC}" type="datetimeFigureOut">
              <a:rPr lang="en-US" smtClean="0"/>
              <a:t>1/15/2024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59941577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3C6A301-0538-44EC-B09D-202E1042A48B}" type="datetimeFigureOut">
              <a:rPr lang="en-US" smtClean="0"/>
              <a:t>1/15/2024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38254127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789574A-8875-45EF-8EA2-3CAA0F7ABC4C}" type="datetimeFigureOut">
              <a:rPr lang="en-US" smtClean="0"/>
              <a:t>1/15/2024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41624204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67EF4D4C-5367-4C26-9E2B-D8088D7FCA81}" type="datetimeFigureOut">
              <a:rPr lang="en-US" smtClean="0"/>
              <a:t>1/15/2024</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99146484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56E91E96-98B0-4413-9547-46F3504108EF}" type="datetimeFigureOut">
              <a:rPr lang="en-US" smtClean="0"/>
              <a:t>1/15/2024</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50283543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4"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05C68B11-C5A8-448C-8CE9-B1A273C79CFC}" type="datetimeFigureOut">
              <a:rPr lang="en-US" smtClean="0"/>
              <a:t>1/15/2024</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39078372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7616CA0-919D-4A49-9C8A-62FDFB3A5183}" type="datetimeFigureOut">
              <a:rPr lang="en-US" smtClean="0"/>
              <a:t>1/15/2024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7E5644-1E61-4311-A31E-84CB9C7AA8A9}" type="slidenum">
              <a:rPr lang="en-US" smtClean="0"/>
              <a:t>‹#›</a:t>
            </a:fld>
            <a:endParaRPr lang="en-US" dirty="0"/>
          </a:p>
        </p:txBody>
      </p:sp>
    </p:spTree>
    <p:extLst>
      <p:ext uri="{BB962C8B-B14F-4D97-AF65-F5344CB8AC3E}">
        <p14:creationId xmlns:p14="http://schemas.microsoft.com/office/powerpoint/2010/main" val="108481910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0298CD5-6C1E-4009-B41F-6DF62E31D3BE}" type="datetimeFigureOut">
              <a:rPr lang="en-US" smtClean="0"/>
              <a:pPr/>
              <a:t>1/15/2024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39065613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90298CD5-6C1E-4009-B41F-6DF62E31D3BE}" type="datetimeFigureOut">
              <a:rPr lang="en-US" smtClean="0"/>
              <a:pPr/>
              <a:t>1/15/2024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8442856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3C6A301-0538-44EC-B09D-202E1042A48B}" type="datetimeFigureOut">
              <a:rPr lang="en-US" smtClean="0"/>
              <a:t>1/15/2024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25024766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4" name="Text Placeholder 3"/>
          <p:cNvSpPr>
            <a:spLocks noGrp="1"/>
          </p:cNvSpPr>
          <p:nvPr>
            <p:ph type="body" sz="half" idx="13"/>
          </p:nvPr>
        </p:nvSpPr>
        <p:spPr>
          <a:xfrm>
            <a:off x="1930400" y="3771174"/>
            <a:ext cx="7279649" cy="342174"/>
          </a:xfrm>
        </p:spPr>
        <p:txBody>
          <a:bodyPr anchor="t">
            <a:normAutofit/>
          </a:bodyPr>
          <a:lstStyle>
            <a:lvl1pPr marL="0" indent="0">
              <a:buNone/>
              <a:defRPr lang="en-US" sz="1400" b="0" i="0" kern="1200" cap="small" dirty="0">
                <a:solidFill>
                  <a:schemeClr val="accent1"/>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90298CD5-6C1E-4009-B41F-6DF62E31D3BE}" type="datetimeFigureOut">
              <a:rPr lang="en-US" smtClean="0"/>
              <a:pPr/>
              <a:t>1/15/2024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
        <p:nvSpPr>
          <p:cNvPr id="9" name="TextBox 8"/>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
        <p:nvSpPr>
          <p:cNvPr id="13" name="TextBox 12"/>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335745552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0298CD5-6C1E-4009-B41F-6DF62E31D3BE}" type="datetimeFigureOut">
              <a:rPr lang="en-US" smtClean="0"/>
              <a:pPr/>
              <a:t>1/15/2024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21647909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90298CD5-6C1E-4009-B41F-6DF62E31D3BE}" type="datetimeFigureOut">
              <a:rPr lang="en-US" smtClean="0"/>
              <a:pPr/>
              <a:t>1/15/2024</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73337955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90298CD5-6C1E-4009-B41F-6DF62E31D3BE}" type="datetimeFigureOut">
              <a:rPr lang="en-US" smtClean="0"/>
              <a:pPr/>
              <a:t>1/15/2024</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11799059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CD73815-2707-4475-8F1A-B873CB631BB4}" type="datetimeFigureOut">
              <a:rPr lang="en-US" smtClean="0"/>
              <a:t>1/15/2024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7997543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A4AFB99-0EAB-4182-AFF8-E214C82A68F6}" type="datetimeFigureOut">
              <a:rPr lang="en-US" smtClean="0"/>
              <a:t>1/15/2024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996495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AD6EE87-EBD5-4F12-A48A-63ACA297AC8F}" type="datetimeFigureOut">
              <a:rPr lang="en-US" smtClean="0"/>
              <a:t>1/15/2024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51499533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5D3794B-289A-4A80-97D7-111025398D45}" type="datetimeFigureOut">
              <a:rPr lang="en-US" smtClean="0"/>
              <a:t>1/15/2024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23912876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A61015F-7CC6-4D0A-9D87-873EA4C304CC}" type="datetimeFigureOut">
              <a:rPr lang="en-US" smtClean="0"/>
              <a:t>1/15/2024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94975296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3C6A301-0538-44EC-B09D-202E1042A48B}" type="datetimeFigureOut">
              <a:rPr lang="en-US" smtClean="0"/>
              <a:t>1/15/2024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0757673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789574A-8875-45EF-8EA2-3CAA0F7ABC4C}" type="datetimeFigureOut">
              <a:rPr lang="en-US" smtClean="0"/>
              <a:t>1/15/2024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92841687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789574A-8875-45EF-8EA2-3CAA0F7ABC4C}" type="datetimeFigureOut">
              <a:rPr lang="en-US" smtClean="0"/>
              <a:t>1/15/2024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26496210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67EF4D4C-5367-4C26-9E2B-D8088D7FCA81}" type="datetimeFigureOut">
              <a:rPr lang="en-US" smtClean="0"/>
              <a:t>1/15/2024</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85748268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56E91E96-98B0-4413-9547-46F3504108EF}" type="datetimeFigureOut">
              <a:rPr lang="en-US" smtClean="0"/>
              <a:t>1/15/2024</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46143034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3401063"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5" y="3129280"/>
            <a:ext cx="3401062"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05C68B11-C5A8-448C-8CE9-B1A273C79CFC}" type="datetimeFigureOut">
              <a:rPr lang="en-US" smtClean="0"/>
              <a:t>1/15/2024</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01007612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7616CA0-919D-4A49-9C8A-62FDFB3A5183}" type="datetimeFigureOut">
              <a:rPr lang="en-US" smtClean="0"/>
              <a:t>1/15/2024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7E5644-1E61-4311-A31E-84CB9C7AA8A9}" type="slidenum">
              <a:rPr lang="en-US" smtClean="0"/>
              <a:t>‹#›</a:t>
            </a:fld>
            <a:endParaRPr lang="en-US" dirty="0"/>
          </a:p>
        </p:txBody>
      </p:sp>
    </p:spTree>
    <p:extLst>
      <p:ext uri="{BB962C8B-B14F-4D97-AF65-F5344CB8AC3E}">
        <p14:creationId xmlns:p14="http://schemas.microsoft.com/office/powerpoint/2010/main" val="8382524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799"/>
            <a:ext cx="8825658" cy="3640667"/>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0298CD5-6C1E-4009-B41F-6DF62E31D3BE}" type="datetimeFigureOut">
              <a:rPr lang="en-US" smtClean="0"/>
              <a:pPr/>
              <a:t>1/15/2024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057266442"/>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90298CD5-6C1E-4009-B41F-6DF62E31D3BE}" type="datetimeFigureOut">
              <a:rPr lang="en-US" smtClean="0"/>
              <a:pPr/>
              <a:t>1/15/2024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83706768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0" y="1447800"/>
            <a:ext cx="7999315" cy="2323374"/>
          </a:xfrm>
        </p:spPr>
        <p:txBody>
          <a:bodyPr/>
          <a:lstStyle>
            <a:lvl1pPr>
              <a:defRPr sz="4800"/>
            </a:lvl1pPr>
          </a:lstStyle>
          <a:p>
            <a:r>
              <a:rPr lang="en-US"/>
              <a:t>Click to edit Master title style</a:t>
            </a:r>
            <a:endParaRPr lang="en-US" dirty="0"/>
          </a:p>
        </p:txBody>
      </p:sp>
      <p:sp>
        <p:nvSpPr>
          <p:cNvPr id="14" name="Text Placeholder 3"/>
          <p:cNvSpPr>
            <a:spLocks noGrp="1"/>
          </p:cNvSpPr>
          <p:nvPr>
            <p:ph type="body" sz="half" idx="13"/>
          </p:nvPr>
        </p:nvSpPr>
        <p:spPr>
          <a:xfrm>
            <a:off x="1930400" y="3771174"/>
            <a:ext cx="7279649" cy="342174"/>
          </a:xfrm>
        </p:spPr>
        <p:txBody>
          <a:bodyPr anchor="t">
            <a:normAutofit/>
          </a:bodyPr>
          <a:lstStyle>
            <a:lvl1pPr marL="0" indent="0">
              <a:buNone/>
              <a:defRPr lang="en-US" sz="1400" b="0" i="0" kern="1200" cap="small" dirty="0">
                <a:solidFill>
                  <a:schemeClr val="accent1">
                    <a:lumMod val="60000"/>
                    <a:lumOff val="4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90298CD5-6C1E-4009-B41F-6DF62E31D3BE}" type="datetimeFigureOut">
              <a:rPr lang="en-US" smtClean="0"/>
              <a:pPr/>
              <a:t>1/15/2024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p>
            <a:pPr algn="r"/>
            <a:r>
              <a:rPr lang="en-US" sz="12200" b="0" i="0" dirty="0">
                <a:solidFill>
                  <a:schemeClr val="accent1">
                    <a:lumMod val="60000"/>
                    <a:lumOff val="40000"/>
                  </a:schemeClr>
                </a:solidFill>
                <a:latin typeface="Arial"/>
                <a:ea typeface="+mj-ea"/>
                <a:cs typeface="+mj-cs"/>
              </a:rPr>
              <a:t>“</a:t>
            </a:r>
          </a:p>
        </p:txBody>
      </p:sp>
      <p:sp>
        <p:nvSpPr>
          <p:cNvPr id="11" name="TextBox 10"/>
          <p:cNvSpPr txBox="1"/>
          <p:nvPr/>
        </p:nvSpPr>
        <p:spPr>
          <a:xfrm>
            <a:off x="9330490" y="2613787"/>
            <a:ext cx="801912" cy="1969770"/>
          </a:xfrm>
          <a:prstGeom prst="rect">
            <a:avLst/>
          </a:prstGeom>
          <a:noFill/>
        </p:spPr>
        <p:txBody>
          <a:bodyPr wrap="square" rtlCol="0">
            <a:spAutoFit/>
          </a:bodyPr>
          <a:lstStyle/>
          <a:p>
            <a:pPr algn="r"/>
            <a:r>
              <a:rPr lang="en-US" sz="12200" b="0" i="0" dirty="0">
                <a:solidFill>
                  <a:schemeClr val="accent1">
                    <a:lumMod val="60000"/>
                    <a:lumOff val="40000"/>
                  </a:schemeClr>
                </a:solidFill>
                <a:latin typeface="Arial"/>
                <a:ea typeface="+mj-ea"/>
                <a:cs typeface="+mj-cs"/>
              </a:rPr>
              <a:t>”</a:t>
            </a:r>
          </a:p>
        </p:txBody>
      </p:sp>
    </p:spTree>
    <p:extLst>
      <p:ext uri="{BB962C8B-B14F-4D97-AF65-F5344CB8AC3E}">
        <p14:creationId xmlns:p14="http://schemas.microsoft.com/office/powerpoint/2010/main" val="730355041"/>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59"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0298CD5-6C1E-4009-B41F-6DF62E31D3BE}" type="datetimeFigureOut">
              <a:rPr lang="en-US" smtClean="0"/>
              <a:pPr/>
              <a:t>1/15/2024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752377194"/>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90298CD5-6C1E-4009-B41F-6DF62E31D3BE}" type="datetimeFigureOut">
              <a:rPr lang="en-US" smtClean="0"/>
              <a:pPr/>
              <a:t>1/15/2024</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6699643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67EF4D4C-5367-4C26-9E2B-D8088D7FCA81}" type="datetimeFigureOut">
              <a:rPr lang="en-US" smtClean="0"/>
              <a:t>1/15/2024</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680591385"/>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90298CD5-6C1E-4009-B41F-6DF62E31D3BE}" type="datetimeFigureOut">
              <a:rPr lang="en-US" smtClean="0"/>
              <a:pPr/>
              <a:t>1/15/2024</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29742727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CD73815-2707-4475-8F1A-B873CB631BB4}" type="datetimeFigureOut">
              <a:rPr lang="en-US" smtClean="0"/>
              <a:t>1/15/2024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304124039"/>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A4AFB99-0EAB-4182-AFF8-E214C82A68F6}" type="datetimeFigureOut">
              <a:rPr lang="en-US" smtClean="0"/>
              <a:t>1/15/2024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311831533"/>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AD6EE87-EBD5-4F12-A48A-63ACA297AC8F}" type="datetimeFigureOut">
              <a:rPr lang="en-US" smtClean="0"/>
              <a:t>1/15/2024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4045155287"/>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5D3794B-289A-4A80-97D7-111025398D45}" type="datetimeFigureOut">
              <a:rPr lang="en-US" smtClean="0"/>
              <a:t>1/15/2024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685287461"/>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A61015F-7CC6-4D0A-9D87-873EA4C304CC}" type="datetimeFigureOut">
              <a:rPr lang="en-US" smtClean="0"/>
              <a:t>1/15/2024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585422525"/>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3C6A301-0538-44EC-B09D-202E1042A48B}" type="datetimeFigureOut">
              <a:rPr lang="en-US" smtClean="0"/>
              <a:t>1/15/2024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378096916"/>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789574A-8875-45EF-8EA2-3CAA0F7ABC4C}" type="datetimeFigureOut">
              <a:rPr lang="en-US" smtClean="0"/>
              <a:t>1/15/2024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241643246"/>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67EF4D4C-5367-4C26-9E2B-D8088D7FCA81}" type="datetimeFigureOut">
              <a:rPr lang="en-US" smtClean="0"/>
              <a:t>1/15/2024</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4132120450"/>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56E91E96-98B0-4413-9547-46F3504108EF}" type="datetimeFigureOut">
              <a:rPr lang="en-US" smtClean="0"/>
              <a:t>1/15/2024</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6894274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56E91E96-98B0-4413-9547-46F3504108EF}" type="datetimeFigureOut">
              <a:rPr lang="en-US" smtClean="0"/>
              <a:t>1/15/2024</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380935261"/>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4"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05C68B11-C5A8-448C-8CE9-B1A273C79CFC}" type="datetimeFigureOut">
              <a:rPr lang="en-US" smtClean="0"/>
              <a:t>1/15/2024</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059750534"/>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7616CA0-919D-4A49-9C8A-62FDFB3A5183}" type="datetimeFigureOut">
              <a:rPr lang="en-US" smtClean="0"/>
              <a:t>1/15/2024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7E5644-1E61-4311-A31E-84CB9C7AA8A9}" type="slidenum">
              <a:rPr lang="en-US" smtClean="0"/>
              <a:t>‹#›</a:t>
            </a:fld>
            <a:endParaRPr lang="en-US" dirty="0"/>
          </a:p>
        </p:txBody>
      </p:sp>
    </p:spTree>
    <p:extLst>
      <p:ext uri="{BB962C8B-B14F-4D97-AF65-F5344CB8AC3E}">
        <p14:creationId xmlns:p14="http://schemas.microsoft.com/office/powerpoint/2010/main" val="2389440463"/>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0298CD5-6C1E-4009-B41F-6DF62E31D3BE}" type="datetimeFigureOut">
              <a:rPr lang="en-US" smtClean="0"/>
              <a:pPr/>
              <a:t>1/15/2024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460865799"/>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90298CD5-6C1E-4009-B41F-6DF62E31D3BE}" type="datetimeFigureOut">
              <a:rPr lang="en-US" smtClean="0"/>
              <a:pPr/>
              <a:t>1/15/2024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678974443"/>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4" name="Text Placeholder 3"/>
          <p:cNvSpPr>
            <a:spLocks noGrp="1"/>
          </p:cNvSpPr>
          <p:nvPr>
            <p:ph type="body" sz="half" idx="13"/>
          </p:nvPr>
        </p:nvSpPr>
        <p:spPr>
          <a:xfrm>
            <a:off x="1930400" y="3771174"/>
            <a:ext cx="7385828" cy="342174"/>
          </a:xfrm>
        </p:spPr>
        <p:txBody>
          <a:bodyPr anchor="t">
            <a:normAutofit/>
          </a:bodyPr>
          <a:lstStyle>
            <a:lvl1pPr marL="0" indent="0">
              <a:buNone/>
              <a:defRPr lang="en-US" sz="1400" b="0" i="0" kern="1200" cap="small" dirty="0">
                <a:solidFill>
                  <a:schemeClr val="accent1"/>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90298CD5-6C1E-4009-B41F-6DF62E31D3BE}" type="datetimeFigureOut">
              <a:rPr lang="en-US" smtClean="0"/>
              <a:pPr/>
              <a:t>1/15/2024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
        <p:nvSpPr>
          <p:cNvPr id="11" name="TextBox 10"/>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
        <p:nvSpPr>
          <p:cNvPr id="13" name="TextBox 12"/>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2270370849"/>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59"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0298CD5-6C1E-4009-B41F-6DF62E31D3BE}" type="datetimeFigureOut">
              <a:rPr lang="en-US" smtClean="0"/>
              <a:pPr/>
              <a:t>1/15/2024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710256869"/>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90298CD5-6C1E-4009-B41F-6DF62E31D3BE}" type="datetimeFigureOut">
              <a:rPr lang="en-US" smtClean="0"/>
              <a:pPr/>
              <a:t>1/15/2024</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009363889"/>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90298CD5-6C1E-4009-B41F-6DF62E31D3BE}" type="datetimeFigureOut">
              <a:rPr lang="en-US" smtClean="0"/>
              <a:pPr/>
              <a:t>1/15/2024</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726011579"/>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CD73815-2707-4475-8F1A-B873CB631BB4}" type="datetimeFigureOut">
              <a:rPr lang="en-US" smtClean="0"/>
              <a:t>1/15/2024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80858175"/>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A4AFB99-0EAB-4182-AFF8-E214C82A68F6}" type="datetimeFigureOut">
              <a:rPr lang="en-US" smtClean="0"/>
              <a:t>1/15/2024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3556806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05C68B11-C5A8-448C-8CE9-B1A273C79CFC}" type="datetimeFigureOut">
              <a:rPr lang="en-US" smtClean="0"/>
              <a:t>1/15/2024</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152663626"/>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a:t>Click to edit Master title style</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AD6EE87-EBD5-4F12-A48A-63ACA297AC8F}" type="datetimeFigureOut">
              <a:rPr lang="en-US" smtClean="0"/>
              <a:t>1/15/2024</a:t>
            </a:fld>
            <a:endParaRPr lang="en-US" dirty="0"/>
          </a:p>
        </p:txBody>
      </p:sp>
      <p:sp>
        <p:nvSpPr>
          <p:cNvPr id="5" name="Footer Placeholder 4"/>
          <p:cNvSpPr>
            <a:spLocks noGrp="1"/>
          </p:cNvSpPr>
          <p:nvPr>
            <p:ph type="ftr" sz="quarter" idx="11"/>
          </p:nvPr>
        </p:nvSpPr>
        <p:spPr>
          <a:xfrm>
            <a:off x="5332412" y="5883275"/>
            <a:ext cx="4324044" cy="365125"/>
          </a:xfrm>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56878047"/>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5D3794B-289A-4A80-97D7-111025398D45}" type="datetimeFigureOut">
              <a:rPr lang="en-US" smtClean="0"/>
              <a:t>1/15/2024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951856" y="5867131"/>
            <a:ext cx="551167" cy="365125"/>
          </a:xfrm>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425316890"/>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A61015F-7CC6-4D0A-9D87-873EA4C304CC}" type="datetimeFigureOut">
              <a:rPr lang="en-US" smtClean="0"/>
              <a:t>1/15/2024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682880465"/>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3C6A301-0538-44EC-B09D-202E1042A48B}" type="datetimeFigureOut">
              <a:rPr lang="en-US" smtClean="0"/>
              <a:t>1/15/2024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880611929"/>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789574A-8875-45EF-8EA2-3CAA0F7ABC4C}" type="datetimeFigureOut">
              <a:rPr lang="en-US" smtClean="0"/>
              <a:t>1/15/2024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676173882"/>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7EF4D4C-5367-4C26-9E2B-D8088D7FCA81}" type="datetimeFigureOut">
              <a:rPr lang="en-US" smtClean="0"/>
              <a:t>1/15/2024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233918112"/>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6E91E96-98B0-4413-9547-46F3504108EF}" type="datetimeFigureOut">
              <a:rPr lang="en-US" smtClean="0"/>
              <a:t>1/15/2024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324253053"/>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5C68B11-C5A8-448C-8CE9-B1A273C79CFC}" type="datetimeFigureOut">
              <a:rPr lang="en-US" smtClean="0"/>
              <a:t>1/15/2024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614385001"/>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7616CA0-919D-4A49-9C8A-62FDFB3A5183}" type="datetimeFigureOut">
              <a:rPr lang="en-US" smtClean="0"/>
              <a:t>1/15/2024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7E5644-1E61-4311-A31E-84CB9C7AA8A9}" type="slidenum">
              <a:rPr lang="en-US" smtClean="0"/>
              <a:t>‹#›</a:t>
            </a:fld>
            <a:endParaRPr lang="en-US" dirty="0"/>
          </a:p>
        </p:txBody>
      </p:sp>
    </p:spTree>
    <p:extLst>
      <p:ext uri="{BB962C8B-B14F-4D97-AF65-F5344CB8AC3E}">
        <p14:creationId xmlns:p14="http://schemas.microsoft.com/office/powerpoint/2010/main" val="3117007273"/>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0298CD5-6C1E-4009-B41F-6DF62E31D3BE}" type="datetimeFigureOut">
              <a:rPr lang="en-US" smtClean="0"/>
              <a:pPr/>
              <a:t>1/15/2024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1778316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7616CA0-919D-4A49-9C8A-62FDFB3A5183}" type="datetimeFigureOut">
              <a:rPr lang="en-US" smtClean="0"/>
              <a:t>1/15/2024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7E5644-1E61-4311-A31E-84CB9C7AA8A9}" type="slidenum">
              <a:rPr lang="en-US" smtClean="0"/>
              <a:t>‹#›</a:t>
            </a:fld>
            <a:endParaRPr lang="en-US" dirty="0"/>
          </a:p>
        </p:txBody>
      </p:sp>
    </p:spTree>
    <p:extLst>
      <p:ext uri="{BB962C8B-B14F-4D97-AF65-F5344CB8AC3E}">
        <p14:creationId xmlns:p14="http://schemas.microsoft.com/office/powerpoint/2010/main" val="3396421873"/>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0298CD5-6C1E-4009-B41F-6DF62E31D3BE}" type="datetimeFigureOut">
              <a:rPr lang="en-US" smtClean="0"/>
              <a:pPr/>
              <a:t>1/15/2024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34482760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0298CD5-6C1E-4009-B41F-6DF62E31D3BE}" type="datetimeFigureOut">
              <a:rPr lang="en-US" smtClean="0"/>
              <a:pPr/>
              <a:t>1/15/2024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755987477"/>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0298CD5-6C1E-4009-B41F-6DF62E31D3BE}" type="datetimeFigureOut">
              <a:rPr lang="en-US" smtClean="0"/>
              <a:pPr/>
              <a:t>1/15/2024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52498305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0298CD5-6C1E-4009-B41F-6DF62E31D3BE}" type="datetimeFigureOut">
              <a:rPr lang="en-US" smtClean="0"/>
              <a:pPr/>
              <a:t>1/15/2024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243927571"/>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0298CD5-6C1E-4009-B41F-6DF62E31D3BE}" type="datetimeFigureOut">
              <a:rPr lang="en-US" smtClean="0"/>
              <a:pPr/>
              <a:t>1/15/2024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162765472"/>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CD73815-2707-4475-8F1A-B873CB631BB4}" type="datetimeFigureOut">
              <a:rPr lang="en-US" smtClean="0"/>
              <a:t>1/15/2024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364260569"/>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A4AFB99-0EAB-4182-AFF8-E214C82A68F6}" type="datetimeFigureOut">
              <a:rPr lang="en-US" smtClean="0"/>
              <a:t>1/15/2024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307873273"/>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AD6EE87-EBD5-4F12-A48A-63ACA297AC8F}" type="datetimeFigureOut">
              <a:rPr lang="en-US" smtClean="0"/>
              <a:t>1/15/2024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481553926"/>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5D3794B-289A-4A80-97D7-111025398D45}" type="datetimeFigureOut">
              <a:rPr lang="en-US" smtClean="0"/>
              <a:t>1/15/2024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287046983"/>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A61015F-7CC6-4D0A-9D87-873EA4C304CC}" type="datetimeFigureOut">
              <a:rPr lang="en-US" smtClean="0"/>
              <a:t>1/15/2024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8811421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54.xml"/><Relationship Id="rId13" Type="http://schemas.openxmlformats.org/officeDocument/2006/relationships/slideLayout" Target="../slideLayouts/slideLayout159.xml"/><Relationship Id="rId18" Type="http://schemas.openxmlformats.org/officeDocument/2006/relationships/theme" Target="../theme/theme10.xml"/><Relationship Id="rId3" Type="http://schemas.openxmlformats.org/officeDocument/2006/relationships/slideLayout" Target="../slideLayouts/slideLayout149.xml"/><Relationship Id="rId7" Type="http://schemas.openxmlformats.org/officeDocument/2006/relationships/slideLayout" Target="../slideLayouts/slideLayout153.xml"/><Relationship Id="rId12" Type="http://schemas.openxmlformats.org/officeDocument/2006/relationships/slideLayout" Target="../slideLayouts/slideLayout158.xml"/><Relationship Id="rId17" Type="http://schemas.openxmlformats.org/officeDocument/2006/relationships/slideLayout" Target="../slideLayouts/slideLayout163.xml"/><Relationship Id="rId2" Type="http://schemas.openxmlformats.org/officeDocument/2006/relationships/slideLayout" Target="../slideLayouts/slideLayout148.xml"/><Relationship Id="rId16" Type="http://schemas.openxmlformats.org/officeDocument/2006/relationships/slideLayout" Target="../slideLayouts/slideLayout162.xml"/><Relationship Id="rId1" Type="http://schemas.openxmlformats.org/officeDocument/2006/relationships/slideLayout" Target="../slideLayouts/slideLayout147.xml"/><Relationship Id="rId6" Type="http://schemas.openxmlformats.org/officeDocument/2006/relationships/slideLayout" Target="../slideLayouts/slideLayout152.xml"/><Relationship Id="rId11" Type="http://schemas.openxmlformats.org/officeDocument/2006/relationships/slideLayout" Target="../slideLayouts/slideLayout157.xml"/><Relationship Id="rId5" Type="http://schemas.openxmlformats.org/officeDocument/2006/relationships/slideLayout" Target="../slideLayouts/slideLayout151.xml"/><Relationship Id="rId15" Type="http://schemas.openxmlformats.org/officeDocument/2006/relationships/slideLayout" Target="../slideLayouts/slideLayout161.xml"/><Relationship Id="rId10" Type="http://schemas.openxmlformats.org/officeDocument/2006/relationships/slideLayout" Target="../slideLayouts/slideLayout156.xml"/><Relationship Id="rId4" Type="http://schemas.openxmlformats.org/officeDocument/2006/relationships/slideLayout" Target="../slideLayouts/slideLayout150.xml"/><Relationship Id="rId9" Type="http://schemas.openxmlformats.org/officeDocument/2006/relationships/slideLayout" Target="../slideLayouts/slideLayout155.xml"/><Relationship Id="rId14" Type="http://schemas.openxmlformats.org/officeDocument/2006/relationships/slideLayout" Target="../slideLayouts/slideLayout160.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71.xml"/><Relationship Id="rId13" Type="http://schemas.openxmlformats.org/officeDocument/2006/relationships/slideLayout" Target="../slideLayouts/slideLayout176.xml"/><Relationship Id="rId18" Type="http://schemas.openxmlformats.org/officeDocument/2006/relationships/theme" Target="../theme/theme11.xml"/><Relationship Id="rId3" Type="http://schemas.openxmlformats.org/officeDocument/2006/relationships/slideLayout" Target="../slideLayouts/slideLayout166.xml"/><Relationship Id="rId7" Type="http://schemas.openxmlformats.org/officeDocument/2006/relationships/slideLayout" Target="../slideLayouts/slideLayout170.xml"/><Relationship Id="rId12" Type="http://schemas.openxmlformats.org/officeDocument/2006/relationships/slideLayout" Target="../slideLayouts/slideLayout175.xml"/><Relationship Id="rId17" Type="http://schemas.openxmlformats.org/officeDocument/2006/relationships/slideLayout" Target="../slideLayouts/slideLayout180.xml"/><Relationship Id="rId2" Type="http://schemas.openxmlformats.org/officeDocument/2006/relationships/slideLayout" Target="../slideLayouts/slideLayout165.xml"/><Relationship Id="rId16" Type="http://schemas.openxmlformats.org/officeDocument/2006/relationships/slideLayout" Target="../slideLayouts/slideLayout179.xml"/><Relationship Id="rId1" Type="http://schemas.openxmlformats.org/officeDocument/2006/relationships/slideLayout" Target="../slideLayouts/slideLayout164.xml"/><Relationship Id="rId6" Type="http://schemas.openxmlformats.org/officeDocument/2006/relationships/slideLayout" Target="../slideLayouts/slideLayout169.xml"/><Relationship Id="rId11" Type="http://schemas.openxmlformats.org/officeDocument/2006/relationships/slideLayout" Target="../slideLayouts/slideLayout174.xml"/><Relationship Id="rId5" Type="http://schemas.openxmlformats.org/officeDocument/2006/relationships/slideLayout" Target="../slideLayouts/slideLayout168.xml"/><Relationship Id="rId15" Type="http://schemas.openxmlformats.org/officeDocument/2006/relationships/slideLayout" Target="../slideLayouts/slideLayout178.xml"/><Relationship Id="rId10" Type="http://schemas.openxmlformats.org/officeDocument/2006/relationships/slideLayout" Target="../slideLayouts/slideLayout173.xml"/><Relationship Id="rId19" Type="http://schemas.openxmlformats.org/officeDocument/2006/relationships/image" Target="../media/image20.png"/><Relationship Id="rId4" Type="http://schemas.openxmlformats.org/officeDocument/2006/relationships/slideLayout" Target="../slideLayouts/slideLayout167.xml"/><Relationship Id="rId9" Type="http://schemas.openxmlformats.org/officeDocument/2006/relationships/slideLayout" Target="../slideLayouts/slideLayout172.xml"/><Relationship Id="rId14" Type="http://schemas.openxmlformats.org/officeDocument/2006/relationships/slideLayout" Target="../slideLayouts/slideLayout177.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88.xml"/><Relationship Id="rId13" Type="http://schemas.openxmlformats.org/officeDocument/2006/relationships/slideLayout" Target="../slideLayouts/slideLayout193.xml"/><Relationship Id="rId18" Type="http://schemas.openxmlformats.org/officeDocument/2006/relationships/theme" Target="../theme/theme12.xml"/><Relationship Id="rId3" Type="http://schemas.openxmlformats.org/officeDocument/2006/relationships/slideLayout" Target="../slideLayouts/slideLayout183.xml"/><Relationship Id="rId7" Type="http://schemas.openxmlformats.org/officeDocument/2006/relationships/slideLayout" Target="../slideLayouts/slideLayout187.xml"/><Relationship Id="rId12" Type="http://schemas.openxmlformats.org/officeDocument/2006/relationships/slideLayout" Target="../slideLayouts/slideLayout192.xml"/><Relationship Id="rId17" Type="http://schemas.openxmlformats.org/officeDocument/2006/relationships/slideLayout" Target="../slideLayouts/slideLayout197.xml"/><Relationship Id="rId2" Type="http://schemas.openxmlformats.org/officeDocument/2006/relationships/slideLayout" Target="../slideLayouts/slideLayout182.xml"/><Relationship Id="rId16" Type="http://schemas.openxmlformats.org/officeDocument/2006/relationships/slideLayout" Target="../slideLayouts/slideLayout196.xml"/><Relationship Id="rId1" Type="http://schemas.openxmlformats.org/officeDocument/2006/relationships/slideLayout" Target="../slideLayouts/slideLayout181.xml"/><Relationship Id="rId6" Type="http://schemas.openxmlformats.org/officeDocument/2006/relationships/slideLayout" Target="../slideLayouts/slideLayout186.xml"/><Relationship Id="rId11" Type="http://schemas.openxmlformats.org/officeDocument/2006/relationships/slideLayout" Target="../slideLayouts/slideLayout191.xml"/><Relationship Id="rId5" Type="http://schemas.openxmlformats.org/officeDocument/2006/relationships/slideLayout" Target="../slideLayouts/slideLayout185.xml"/><Relationship Id="rId15" Type="http://schemas.openxmlformats.org/officeDocument/2006/relationships/slideLayout" Target="../slideLayouts/slideLayout195.xml"/><Relationship Id="rId10" Type="http://schemas.openxmlformats.org/officeDocument/2006/relationships/slideLayout" Target="../slideLayouts/slideLayout190.xml"/><Relationship Id="rId19" Type="http://schemas.openxmlformats.org/officeDocument/2006/relationships/image" Target="../media/image23.png"/><Relationship Id="rId4" Type="http://schemas.openxmlformats.org/officeDocument/2006/relationships/slideLayout" Target="../slideLayouts/slideLayout184.xml"/><Relationship Id="rId9" Type="http://schemas.openxmlformats.org/officeDocument/2006/relationships/slideLayout" Target="../slideLayouts/slideLayout189.xml"/><Relationship Id="rId14" Type="http://schemas.openxmlformats.org/officeDocument/2006/relationships/slideLayout" Target="../slideLayouts/slideLayout19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image" Target="../media/image6.jpg"/><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theme" Target="../theme/theme2.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slideLayout" Target="../slideLayouts/slideLayout41.xml"/><Relationship Id="rId18" Type="http://schemas.openxmlformats.org/officeDocument/2006/relationships/theme" Target="../theme/theme3.xml"/><Relationship Id="rId3" Type="http://schemas.openxmlformats.org/officeDocument/2006/relationships/slideLayout" Target="../slideLayouts/slideLayout31.xml"/><Relationship Id="rId21" Type="http://schemas.openxmlformats.org/officeDocument/2006/relationships/image" Target="../media/image9.png"/><Relationship Id="rId7" Type="http://schemas.openxmlformats.org/officeDocument/2006/relationships/slideLayout" Target="../slideLayouts/slideLayout35.xml"/><Relationship Id="rId12" Type="http://schemas.openxmlformats.org/officeDocument/2006/relationships/slideLayout" Target="../slideLayouts/slideLayout40.xml"/><Relationship Id="rId17" Type="http://schemas.openxmlformats.org/officeDocument/2006/relationships/slideLayout" Target="../slideLayouts/slideLayout45.xml"/><Relationship Id="rId2" Type="http://schemas.openxmlformats.org/officeDocument/2006/relationships/slideLayout" Target="../slideLayouts/slideLayout30.xml"/><Relationship Id="rId16" Type="http://schemas.openxmlformats.org/officeDocument/2006/relationships/slideLayout" Target="../slideLayouts/slideLayout44.xml"/><Relationship Id="rId20" Type="http://schemas.openxmlformats.org/officeDocument/2006/relationships/image" Target="../media/image8.png"/><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5" Type="http://schemas.openxmlformats.org/officeDocument/2006/relationships/slideLayout" Target="../slideLayouts/slideLayout43.xml"/><Relationship Id="rId10" Type="http://schemas.openxmlformats.org/officeDocument/2006/relationships/slideLayout" Target="../slideLayouts/slideLayout38.xml"/><Relationship Id="rId19" Type="http://schemas.openxmlformats.org/officeDocument/2006/relationships/image" Target="../media/image7.png"/><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slideLayout" Target="../slideLayouts/slideLayout42.xml"/><Relationship Id="rId22" Type="http://schemas.openxmlformats.org/officeDocument/2006/relationships/image" Target="../media/image10.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3.xml"/><Relationship Id="rId13" Type="http://schemas.openxmlformats.org/officeDocument/2006/relationships/slideLayout" Target="../slideLayouts/slideLayout58.xml"/><Relationship Id="rId18" Type="http://schemas.openxmlformats.org/officeDocument/2006/relationships/theme" Target="../theme/theme4.xml"/><Relationship Id="rId3" Type="http://schemas.openxmlformats.org/officeDocument/2006/relationships/slideLayout" Target="../slideLayouts/slideLayout48.xml"/><Relationship Id="rId21" Type="http://schemas.openxmlformats.org/officeDocument/2006/relationships/image" Target="../media/image13.png"/><Relationship Id="rId7" Type="http://schemas.openxmlformats.org/officeDocument/2006/relationships/slideLayout" Target="../slideLayouts/slideLayout52.xml"/><Relationship Id="rId12" Type="http://schemas.openxmlformats.org/officeDocument/2006/relationships/slideLayout" Target="../slideLayouts/slideLayout57.xml"/><Relationship Id="rId17" Type="http://schemas.openxmlformats.org/officeDocument/2006/relationships/slideLayout" Target="../slideLayouts/slideLayout62.xml"/><Relationship Id="rId2" Type="http://schemas.openxmlformats.org/officeDocument/2006/relationships/slideLayout" Target="../slideLayouts/slideLayout47.xml"/><Relationship Id="rId16" Type="http://schemas.openxmlformats.org/officeDocument/2006/relationships/slideLayout" Target="../slideLayouts/slideLayout61.xml"/><Relationship Id="rId20" Type="http://schemas.openxmlformats.org/officeDocument/2006/relationships/image" Target="../media/image12.png"/><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5" Type="http://schemas.openxmlformats.org/officeDocument/2006/relationships/slideLayout" Target="../slideLayouts/slideLayout50.xml"/><Relationship Id="rId15" Type="http://schemas.openxmlformats.org/officeDocument/2006/relationships/slideLayout" Target="../slideLayouts/slideLayout60.xml"/><Relationship Id="rId10" Type="http://schemas.openxmlformats.org/officeDocument/2006/relationships/slideLayout" Target="../slideLayouts/slideLayout55.xml"/><Relationship Id="rId19" Type="http://schemas.openxmlformats.org/officeDocument/2006/relationships/image" Target="../media/image11.png"/><Relationship Id="rId4" Type="http://schemas.openxmlformats.org/officeDocument/2006/relationships/slideLayout" Target="../slideLayouts/slideLayout49.xml"/><Relationship Id="rId9" Type="http://schemas.openxmlformats.org/officeDocument/2006/relationships/slideLayout" Target="../slideLayouts/slideLayout54.xml"/><Relationship Id="rId14" Type="http://schemas.openxmlformats.org/officeDocument/2006/relationships/slideLayout" Target="../slideLayouts/slideLayout59.xml"/><Relationship Id="rId22" Type="http://schemas.openxmlformats.org/officeDocument/2006/relationships/image" Target="../media/image14.pn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0.xml"/><Relationship Id="rId13" Type="http://schemas.openxmlformats.org/officeDocument/2006/relationships/slideLayout" Target="../slideLayouts/slideLayout75.xml"/><Relationship Id="rId18" Type="http://schemas.openxmlformats.org/officeDocument/2006/relationships/theme" Target="../theme/theme5.xml"/><Relationship Id="rId3" Type="http://schemas.openxmlformats.org/officeDocument/2006/relationships/slideLayout" Target="../slideLayouts/slideLayout65.xml"/><Relationship Id="rId21" Type="http://schemas.openxmlformats.org/officeDocument/2006/relationships/image" Target="../media/image17.png"/><Relationship Id="rId7" Type="http://schemas.openxmlformats.org/officeDocument/2006/relationships/slideLayout" Target="../slideLayouts/slideLayout69.xml"/><Relationship Id="rId12" Type="http://schemas.openxmlformats.org/officeDocument/2006/relationships/slideLayout" Target="../slideLayouts/slideLayout74.xml"/><Relationship Id="rId17" Type="http://schemas.openxmlformats.org/officeDocument/2006/relationships/slideLayout" Target="../slideLayouts/slideLayout79.xml"/><Relationship Id="rId2" Type="http://schemas.openxmlformats.org/officeDocument/2006/relationships/slideLayout" Target="../slideLayouts/slideLayout64.xml"/><Relationship Id="rId16" Type="http://schemas.openxmlformats.org/officeDocument/2006/relationships/slideLayout" Target="../slideLayouts/slideLayout78.xml"/><Relationship Id="rId20" Type="http://schemas.openxmlformats.org/officeDocument/2006/relationships/image" Target="../media/image16.png"/><Relationship Id="rId1" Type="http://schemas.openxmlformats.org/officeDocument/2006/relationships/slideLayout" Target="../slideLayouts/slideLayout63.xml"/><Relationship Id="rId6" Type="http://schemas.openxmlformats.org/officeDocument/2006/relationships/slideLayout" Target="../slideLayouts/slideLayout68.xml"/><Relationship Id="rId11" Type="http://schemas.openxmlformats.org/officeDocument/2006/relationships/slideLayout" Target="../slideLayouts/slideLayout73.xml"/><Relationship Id="rId5" Type="http://schemas.openxmlformats.org/officeDocument/2006/relationships/slideLayout" Target="../slideLayouts/slideLayout67.xml"/><Relationship Id="rId15" Type="http://schemas.openxmlformats.org/officeDocument/2006/relationships/slideLayout" Target="../slideLayouts/slideLayout77.xml"/><Relationship Id="rId10" Type="http://schemas.openxmlformats.org/officeDocument/2006/relationships/slideLayout" Target="../slideLayouts/slideLayout72.xml"/><Relationship Id="rId19" Type="http://schemas.openxmlformats.org/officeDocument/2006/relationships/image" Target="../media/image15.png"/><Relationship Id="rId4" Type="http://schemas.openxmlformats.org/officeDocument/2006/relationships/slideLayout" Target="../slideLayouts/slideLayout66.xml"/><Relationship Id="rId9" Type="http://schemas.openxmlformats.org/officeDocument/2006/relationships/slideLayout" Target="../slideLayouts/slideLayout71.xml"/><Relationship Id="rId14" Type="http://schemas.openxmlformats.org/officeDocument/2006/relationships/slideLayout" Target="../slideLayouts/slideLayout76.xml"/><Relationship Id="rId22" Type="http://schemas.openxmlformats.org/officeDocument/2006/relationships/image" Target="../media/image18.png"/></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87.xml"/><Relationship Id="rId13" Type="http://schemas.openxmlformats.org/officeDocument/2006/relationships/slideLayout" Target="../slideLayouts/slideLayout92.xml"/><Relationship Id="rId18" Type="http://schemas.openxmlformats.org/officeDocument/2006/relationships/theme" Target="../theme/theme6.xml"/><Relationship Id="rId3" Type="http://schemas.openxmlformats.org/officeDocument/2006/relationships/slideLayout" Target="../slideLayouts/slideLayout82.xml"/><Relationship Id="rId7" Type="http://schemas.openxmlformats.org/officeDocument/2006/relationships/slideLayout" Target="../slideLayouts/slideLayout86.xml"/><Relationship Id="rId12" Type="http://schemas.openxmlformats.org/officeDocument/2006/relationships/slideLayout" Target="../slideLayouts/slideLayout91.xml"/><Relationship Id="rId17" Type="http://schemas.openxmlformats.org/officeDocument/2006/relationships/slideLayout" Target="../slideLayouts/slideLayout96.xml"/><Relationship Id="rId2" Type="http://schemas.openxmlformats.org/officeDocument/2006/relationships/slideLayout" Target="../slideLayouts/slideLayout81.xml"/><Relationship Id="rId16" Type="http://schemas.openxmlformats.org/officeDocument/2006/relationships/slideLayout" Target="../slideLayouts/slideLayout95.xml"/><Relationship Id="rId1" Type="http://schemas.openxmlformats.org/officeDocument/2006/relationships/slideLayout" Target="../slideLayouts/slideLayout80.xml"/><Relationship Id="rId6" Type="http://schemas.openxmlformats.org/officeDocument/2006/relationships/slideLayout" Target="../slideLayouts/slideLayout85.xml"/><Relationship Id="rId11" Type="http://schemas.openxmlformats.org/officeDocument/2006/relationships/slideLayout" Target="../slideLayouts/slideLayout90.xml"/><Relationship Id="rId5" Type="http://schemas.openxmlformats.org/officeDocument/2006/relationships/slideLayout" Target="../slideLayouts/slideLayout84.xml"/><Relationship Id="rId15" Type="http://schemas.openxmlformats.org/officeDocument/2006/relationships/slideLayout" Target="../slideLayouts/slideLayout94.xml"/><Relationship Id="rId10" Type="http://schemas.openxmlformats.org/officeDocument/2006/relationships/slideLayout" Target="../slideLayouts/slideLayout89.xml"/><Relationship Id="rId4" Type="http://schemas.openxmlformats.org/officeDocument/2006/relationships/slideLayout" Target="../slideLayouts/slideLayout83.xml"/><Relationship Id="rId9" Type="http://schemas.openxmlformats.org/officeDocument/2006/relationships/slideLayout" Target="../slideLayouts/slideLayout88.xml"/><Relationship Id="rId14" Type="http://schemas.openxmlformats.org/officeDocument/2006/relationships/slideLayout" Target="../slideLayouts/slideLayout93.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04.xml"/><Relationship Id="rId13" Type="http://schemas.openxmlformats.org/officeDocument/2006/relationships/slideLayout" Target="../slideLayouts/slideLayout109.xml"/><Relationship Id="rId3" Type="http://schemas.openxmlformats.org/officeDocument/2006/relationships/slideLayout" Target="../slideLayouts/slideLayout99.xml"/><Relationship Id="rId7" Type="http://schemas.openxmlformats.org/officeDocument/2006/relationships/slideLayout" Target="../slideLayouts/slideLayout103.xml"/><Relationship Id="rId12" Type="http://schemas.openxmlformats.org/officeDocument/2006/relationships/slideLayout" Target="../slideLayouts/slideLayout108.xml"/><Relationship Id="rId17" Type="http://schemas.openxmlformats.org/officeDocument/2006/relationships/theme" Target="../theme/theme7.xml"/><Relationship Id="rId2" Type="http://schemas.openxmlformats.org/officeDocument/2006/relationships/slideLayout" Target="../slideLayouts/slideLayout98.xml"/><Relationship Id="rId16" Type="http://schemas.openxmlformats.org/officeDocument/2006/relationships/slideLayout" Target="../slideLayouts/slideLayout112.xml"/><Relationship Id="rId1" Type="http://schemas.openxmlformats.org/officeDocument/2006/relationships/slideLayout" Target="../slideLayouts/slideLayout97.xml"/><Relationship Id="rId6" Type="http://schemas.openxmlformats.org/officeDocument/2006/relationships/slideLayout" Target="../slideLayouts/slideLayout102.xml"/><Relationship Id="rId11" Type="http://schemas.openxmlformats.org/officeDocument/2006/relationships/slideLayout" Target="../slideLayouts/slideLayout107.xml"/><Relationship Id="rId5" Type="http://schemas.openxmlformats.org/officeDocument/2006/relationships/slideLayout" Target="../slideLayouts/slideLayout101.xml"/><Relationship Id="rId15" Type="http://schemas.openxmlformats.org/officeDocument/2006/relationships/slideLayout" Target="../slideLayouts/slideLayout111.xml"/><Relationship Id="rId10" Type="http://schemas.openxmlformats.org/officeDocument/2006/relationships/slideLayout" Target="../slideLayouts/slideLayout106.xml"/><Relationship Id="rId4" Type="http://schemas.openxmlformats.org/officeDocument/2006/relationships/slideLayout" Target="../slideLayouts/slideLayout100.xml"/><Relationship Id="rId9" Type="http://schemas.openxmlformats.org/officeDocument/2006/relationships/slideLayout" Target="../slideLayouts/slideLayout105.xml"/><Relationship Id="rId14" Type="http://schemas.openxmlformats.org/officeDocument/2006/relationships/slideLayout" Target="../slideLayouts/slideLayout110.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20.xml"/><Relationship Id="rId13" Type="http://schemas.openxmlformats.org/officeDocument/2006/relationships/slideLayout" Target="../slideLayouts/slideLayout125.xml"/><Relationship Id="rId18" Type="http://schemas.openxmlformats.org/officeDocument/2006/relationships/theme" Target="../theme/theme8.xml"/><Relationship Id="rId3" Type="http://schemas.openxmlformats.org/officeDocument/2006/relationships/slideLayout" Target="../slideLayouts/slideLayout115.xml"/><Relationship Id="rId7" Type="http://schemas.openxmlformats.org/officeDocument/2006/relationships/slideLayout" Target="../slideLayouts/slideLayout119.xml"/><Relationship Id="rId12" Type="http://schemas.openxmlformats.org/officeDocument/2006/relationships/slideLayout" Target="../slideLayouts/slideLayout124.xml"/><Relationship Id="rId17" Type="http://schemas.openxmlformats.org/officeDocument/2006/relationships/slideLayout" Target="../slideLayouts/slideLayout129.xml"/><Relationship Id="rId2" Type="http://schemas.openxmlformats.org/officeDocument/2006/relationships/slideLayout" Target="../slideLayouts/slideLayout114.xml"/><Relationship Id="rId16" Type="http://schemas.openxmlformats.org/officeDocument/2006/relationships/slideLayout" Target="../slideLayouts/slideLayout128.xml"/><Relationship Id="rId1" Type="http://schemas.openxmlformats.org/officeDocument/2006/relationships/slideLayout" Target="../slideLayouts/slideLayout113.xml"/><Relationship Id="rId6" Type="http://schemas.openxmlformats.org/officeDocument/2006/relationships/slideLayout" Target="../slideLayouts/slideLayout118.xml"/><Relationship Id="rId11" Type="http://schemas.openxmlformats.org/officeDocument/2006/relationships/slideLayout" Target="../slideLayouts/slideLayout123.xml"/><Relationship Id="rId5" Type="http://schemas.openxmlformats.org/officeDocument/2006/relationships/slideLayout" Target="../slideLayouts/slideLayout117.xml"/><Relationship Id="rId15" Type="http://schemas.openxmlformats.org/officeDocument/2006/relationships/slideLayout" Target="../slideLayouts/slideLayout127.xml"/><Relationship Id="rId10" Type="http://schemas.openxmlformats.org/officeDocument/2006/relationships/slideLayout" Target="../slideLayouts/slideLayout122.xml"/><Relationship Id="rId4" Type="http://schemas.openxmlformats.org/officeDocument/2006/relationships/slideLayout" Target="../slideLayouts/slideLayout116.xml"/><Relationship Id="rId9" Type="http://schemas.openxmlformats.org/officeDocument/2006/relationships/slideLayout" Target="../slideLayouts/slideLayout121.xml"/><Relationship Id="rId14" Type="http://schemas.openxmlformats.org/officeDocument/2006/relationships/slideLayout" Target="../slideLayouts/slideLayout126.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37.xml"/><Relationship Id="rId13" Type="http://schemas.openxmlformats.org/officeDocument/2006/relationships/slideLayout" Target="../slideLayouts/slideLayout142.xml"/><Relationship Id="rId18" Type="http://schemas.openxmlformats.org/officeDocument/2006/relationships/theme" Target="../theme/theme9.xml"/><Relationship Id="rId3" Type="http://schemas.openxmlformats.org/officeDocument/2006/relationships/slideLayout" Target="../slideLayouts/slideLayout132.xml"/><Relationship Id="rId7" Type="http://schemas.openxmlformats.org/officeDocument/2006/relationships/slideLayout" Target="../slideLayouts/slideLayout136.xml"/><Relationship Id="rId12" Type="http://schemas.openxmlformats.org/officeDocument/2006/relationships/slideLayout" Target="../slideLayouts/slideLayout141.xml"/><Relationship Id="rId17" Type="http://schemas.openxmlformats.org/officeDocument/2006/relationships/slideLayout" Target="../slideLayouts/slideLayout146.xml"/><Relationship Id="rId2" Type="http://schemas.openxmlformats.org/officeDocument/2006/relationships/slideLayout" Target="../slideLayouts/slideLayout131.xml"/><Relationship Id="rId16" Type="http://schemas.openxmlformats.org/officeDocument/2006/relationships/slideLayout" Target="../slideLayouts/slideLayout145.xml"/><Relationship Id="rId1" Type="http://schemas.openxmlformats.org/officeDocument/2006/relationships/slideLayout" Target="../slideLayouts/slideLayout130.xml"/><Relationship Id="rId6" Type="http://schemas.openxmlformats.org/officeDocument/2006/relationships/slideLayout" Target="../slideLayouts/slideLayout135.xml"/><Relationship Id="rId11" Type="http://schemas.openxmlformats.org/officeDocument/2006/relationships/slideLayout" Target="../slideLayouts/slideLayout140.xml"/><Relationship Id="rId5" Type="http://schemas.openxmlformats.org/officeDocument/2006/relationships/slideLayout" Target="../slideLayouts/slideLayout134.xml"/><Relationship Id="rId15" Type="http://schemas.openxmlformats.org/officeDocument/2006/relationships/slideLayout" Target="../slideLayouts/slideLayout144.xml"/><Relationship Id="rId10" Type="http://schemas.openxmlformats.org/officeDocument/2006/relationships/slideLayout" Target="../slideLayouts/slideLayout139.xml"/><Relationship Id="rId19" Type="http://schemas.openxmlformats.org/officeDocument/2006/relationships/image" Target="../media/image1.jpeg"/><Relationship Id="rId4" Type="http://schemas.openxmlformats.org/officeDocument/2006/relationships/slideLayout" Target="../slideLayouts/slideLayout133.xml"/><Relationship Id="rId9" Type="http://schemas.openxmlformats.org/officeDocument/2006/relationships/slideLayout" Target="../slideLayouts/slideLayout138.xml"/><Relationship Id="rId14" Type="http://schemas.openxmlformats.org/officeDocument/2006/relationships/slideLayout" Target="../slideLayouts/slideLayout14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90298CD5-6C1E-4009-B41F-6DF62E31D3BE}" type="datetimeFigureOut">
              <a:rPr lang="en-US" smtClean="0"/>
              <a:pPr/>
              <a:t>1/15/2024</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240234482"/>
      </p:ext>
    </p:extLst>
  </p:cSld>
  <p:clrMap bg1="dk1" tx1="lt1" bg2="dk2" tx2="lt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 id="2147483707" r:id="rId15"/>
    <p:sldLayoutId id="2147483708" r:id="rId16"/>
    <p:sldLayoutId id="2147483709"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90298CD5-6C1E-4009-B41F-6DF62E31D3BE}" type="datetimeFigureOut">
              <a:rPr lang="en-US" smtClean="0"/>
              <a:pPr/>
              <a:t>1/15/2024</a:t>
            </a:fld>
            <a:endParaRPr lang="en-US" dirty="0"/>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en-US" dirty="0"/>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343886161"/>
      </p:ext>
    </p:extLst>
  </p:cSld>
  <p:clrMap bg1="dk1" tx1="lt1" bg2="dk2" tx2="lt2" accent1="accent1" accent2="accent2" accent3="accent3" accent4="accent4" accent5="accent5" accent6="accent6" hlink="hlink" folHlink="folHlink"/>
  <p:sldLayoutIdLst>
    <p:sldLayoutId id="2147483884" r:id="rId1"/>
    <p:sldLayoutId id="2147483885" r:id="rId2"/>
    <p:sldLayoutId id="2147483886" r:id="rId3"/>
    <p:sldLayoutId id="2147483887" r:id="rId4"/>
    <p:sldLayoutId id="2147483888" r:id="rId5"/>
    <p:sldLayoutId id="2147483889" r:id="rId6"/>
    <p:sldLayoutId id="2147483890" r:id="rId7"/>
    <p:sldLayoutId id="2147483891" r:id="rId8"/>
    <p:sldLayoutId id="2147483892" r:id="rId9"/>
    <p:sldLayoutId id="2147483893" r:id="rId10"/>
    <p:sldLayoutId id="2147483894" r:id="rId11"/>
    <p:sldLayoutId id="2147483895" r:id="rId12"/>
    <p:sldLayoutId id="2147483896" r:id="rId13"/>
    <p:sldLayoutId id="2147483897" r:id="rId14"/>
    <p:sldLayoutId id="2147483898" r:id="rId15"/>
    <p:sldLayoutId id="2147483899" r:id="rId16"/>
    <p:sldLayoutId id="2147483900"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6" descr="hashOverlay-FullResolve.png"/>
          <p:cNvPicPr>
            <a:picLocks noChangeAspect="1"/>
          </p:cNvPicPr>
          <p:nvPr/>
        </p:nvPicPr>
        <p:blipFill>
          <a:blip r:embed="rId19">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80321" y="753228"/>
            <a:ext cx="9613861" cy="108093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0321" y="2336873"/>
            <a:ext cx="9613861" cy="359931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0981" y="5936187"/>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90298CD5-6C1E-4009-B41F-6DF62E31D3BE}" type="datetimeFigureOut">
              <a:rPr lang="en-US" smtClean="0"/>
              <a:pPr/>
              <a:t>1/15/2024</a:t>
            </a:fld>
            <a:endParaRPr lang="en-US" dirty="0"/>
          </a:p>
        </p:txBody>
      </p:sp>
      <p:sp>
        <p:nvSpPr>
          <p:cNvPr id="5" name="Footer Placeholder 4"/>
          <p:cNvSpPr>
            <a:spLocks noGrp="1"/>
          </p:cNvSpPr>
          <p:nvPr>
            <p:ph type="ftr" sz="quarter" idx="3"/>
          </p:nvPr>
        </p:nvSpPr>
        <p:spPr>
          <a:xfrm>
            <a:off x="680321" y="5936188"/>
            <a:ext cx="687066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729455" y="753227"/>
            <a:ext cx="1154151" cy="1090789"/>
          </a:xfrm>
          <a:prstGeom prst="rect">
            <a:avLst/>
          </a:prstGeom>
        </p:spPr>
        <p:txBody>
          <a:bodyPr vert="horz" lIns="91440" tIns="45720" rIns="91440" bIns="45720" rtlCol="0" anchor="ctr"/>
          <a:lstStyle>
            <a:lvl1pPr algn="l">
              <a:defRPr sz="3600">
                <a:solidFill>
                  <a:schemeClr val="tx1">
                    <a:tint val="75000"/>
                  </a:schemeClr>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55877482"/>
      </p:ext>
    </p:extLst>
  </p:cSld>
  <p:clrMap bg1="dk1" tx1="lt1" bg2="dk2" tx2="lt2" accent1="accent1" accent2="accent2" accent3="accent3" accent4="accent4" accent5="accent5" accent6="accent6" hlink="hlink" folHlink="folHlink"/>
  <p:sldLayoutIdLst>
    <p:sldLayoutId id="2147483902" r:id="rId1"/>
    <p:sldLayoutId id="2147483903" r:id="rId2"/>
    <p:sldLayoutId id="2147483904" r:id="rId3"/>
    <p:sldLayoutId id="2147483905" r:id="rId4"/>
    <p:sldLayoutId id="2147483906" r:id="rId5"/>
    <p:sldLayoutId id="2147483907" r:id="rId6"/>
    <p:sldLayoutId id="2147483908" r:id="rId7"/>
    <p:sldLayoutId id="2147483909" r:id="rId8"/>
    <p:sldLayoutId id="2147483910" r:id="rId9"/>
    <p:sldLayoutId id="2147483911" r:id="rId10"/>
    <p:sldLayoutId id="2147483912" r:id="rId11"/>
    <p:sldLayoutId id="2147483913" r:id="rId12"/>
    <p:sldLayoutId id="2147483914" r:id="rId13"/>
    <p:sldLayoutId id="2147483915" r:id="rId14"/>
    <p:sldLayoutId id="2147483916" r:id="rId15"/>
    <p:sldLayoutId id="2147483917" r:id="rId16"/>
    <p:sldLayoutId id="2147483918" r:id="rId17"/>
  </p:sldLayoutIdLst>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C0-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90298CD5-6C1E-4009-B41F-6DF62E31D3BE}" type="datetimeFigureOut">
              <a:rPr lang="en-US" smtClean="0"/>
              <a:pPr/>
              <a:t>1/15/2024</a:t>
            </a:fld>
            <a:endParaRPr lang="en-US" dirty="0"/>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202782456"/>
      </p:ext>
    </p:extLst>
  </p:cSld>
  <p:clrMap bg1="dk1" tx1="lt1" bg2="dk2" tx2="lt2" accent1="accent1" accent2="accent2" accent3="accent3" accent4="accent4" accent5="accent5" accent6="accent6" hlink="hlink" folHlink="folHlink"/>
  <p:sldLayoutIdLst>
    <p:sldLayoutId id="2147483920" r:id="rId1"/>
    <p:sldLayoutId id="2147483921" r:id="rId2"/>
    <p:sldLayoutId id="2147483922" r:id="rId3"/>
    <p:sldLayoutId id="2147483923" r:id="rId4"/>
    <p:sldLayoutId id="2147483924" r:id="rId5"/>
    <p:sldLayoutId id="2147483925" r:id="rId6"/>
    <p:sldLayoutId id="2147483926" r:id="rId7"/>
    <p:sldLayoutId id="2147483927" r:id="rId8"/>
    <p:sldLayoutId id="2147483928" r:id="rId9"/>
    <p:sldLayoutId id="2147483929" r:id="rId10"/>
    <p:sldLayoutId id="2147483930" r:id="rId11"/>
    <p:sldLayoutId id="2147483931" r:id="rId12"/>
    <p:sldLayoutId id="2147483932" r:id="rId13"/>
    <p:sldLayoutId id="2147483933" r:id="rId14"/>
    <p:sldLayoutId id="2147483934" r:id="rId15"/>
    <p:sldLayoutId id="2147483935" r:id="rId16"/>
    <p:sldLayoutId id="2147483936" r:id="rId17"/>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90298CD5-6C1E-4009-B41F-6DF62E31D3BE}" type="datetimeFigureOut">
              <a:rPr lang="en-US" smtClean="0"/>
              <a:pPr/>
              <a:t>1/15/2024</a:t>
            </a:fld>
            <a:endParaRPr lang="en-US" dirty="0"/>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4FAB73BC-B049-4115-A692-8D63A059BFB8}" type="slidenum">
              <a:rPr lang="en-US" smtClean="0"/>
              <a:pPr/>
              <a:t>‹#›</a:t>
            </a:fld>
            <a:endParaRPr lang="en-US" dirty="0"/>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13242566"/>
      </p:ext>
    </p:extLst>
  </p:cSld>
  <p:clrMap bg1="lt1" tx1="dk1" bg2="lt2" tx2="dk2" accent1="accent1" accent2="accent2" accent3="accent3" accent4="accent4" accent5="accent5" accent6="accent6" hlink="hlink" folHlink="folHlink"/>
  <p:sldLayoutIdLst>
    <p:sldLayoutId id="2147483711" r:id="rId1"/>
    <p:sldLayoutId id="2147483712" r:id="rId2"/>
    <p:sldLayoutId id="2147483713" r:id="rId3"/>
    <p:sldLayoutId id="2147483714" r:id="rId4"/>
    <p:sldLayoutId id="2147483715" r:id="rId5"/>
    <p:sldLayoutId id="2147483716" r:id="rId6"/>
    <p:sldLayoutId id="2147483717" r:id="rId7"/>
    <p:sldLayoutId id="2147483718" r:id="rId8"/>
    <p:sldLayoutId id="2147483719" r:id="rId9"/>
    <p:sldLayoutId id="2147483720" r:id="rId10"/>
    <p:sldLayoutId id="2147483721" r:id="rId1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9012"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90298CD5-6C1E-4009-B41F-6DF62E31D3BE}" type="datetimeFigureOut">
              <a:rPr lang="en-US" smtClean="0"/>
              <a:pPr/>
              <a:t>1/15/2024</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217113922"/>
      </p:ext>
    </p:extLst>
  </p:cSld>
  <p:clrMap bg1="dk1" tx1="lt1" bg2="dk2" tx2="lt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 id="2147483734" r:id="rId12"/>
    <p:sldLayoutId id="2147483735" r:id="rId13"/>
    <p:sldLayoutId id="2147483736" r:id="rId14"/>
    <p:sldLayoutId id="2147483737" r:id="rId15"/>
    <p:sldLayoutId id="2147483738" r:id="rId16"/>
    <p:sldLayoutId id="2147483739"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44"/>
          <a:stretch/>
        </p:blipFill>
        <p:spPr>
          <a:xfrm>
            <a:off x="0" y="2669685"/>
            <a:ext cx="4035669"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9012"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90298CD5-6C1E-4009-B41F-6DF62E31D3BE}" type="datetimeFigureOut">
              <a:rPr lang="en-US" smtClean="0"/>
              <a:pPr/>
              <a:t>1/15/2024</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005346556"/>
      </p:ext>
    </p:extLst>
  </p:cSld>
  <p:clrMap bg1="dk1" tx1="lt1" bg2="dk2" tx2="lt2" accent1="accent1" accent2="accent2" accent3="accent3" accent4="accent4" accent5="accent5" accent6="accent6" hlink="hlink" folHlink="folHlink"/>
  <p:sldLayoutIdLst>
    <p:sldLayoutId id="2147483741" r:id="rId1"/>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 id="2147483755" r:id="rId15"/>
    <p:sldLayoutId id="2147483756" r:id="rId16"/>
    <p:sldLayoutId id="2147483757"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accent1">
                  <a:lumMod val="60000"/>
                  <a:lumOff val="40000"/>
                  <a:alpha val="7000"/>
                </a:schemeClr>
              </a:gs>
              <a:gs pos="69000">
                <a:schemeClr val="accent1">
                  <a:lumMod val="60000"/>
                  <a:lumOff val="40000"/>
                  <a:alpha val="0"/>
                </a:schemeClr>
              </a:gs>
              <a:gs pos="36000">
                <a:schemeClr val="accent1">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713"/>
          <a:stretch/>
        </p:blipFill>
        <p:spPr>
          <a:xfrm>
            <a:off x="8000197" y="0"/>
            <a:ext cx="1603387" cy="1143000"/>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4199"/>
          <a:stretch/>
        </p:blipFill>
        <p:spPr>
          <a:xfrm>
            <a:off x="8609012" y="6092866"/>
            <a:ext cx="993734" cy="765134"/>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90298CD5-6C1E-4009-B41F-6DF62E31D3BE}" type="datetimeFigureOut">
              <a:rPr lang="en-US" smtClean="0"/>
              <a:pPr/>
              <a:t>1/15/2024</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4044135426"/>
      </p:ext>
    </p:extLst>
  </p:cSld>
  <p:clrMap bg1="dk1" tx1="lt1" bg2="dk2" tx2="lt2" accent1="accent1" accent2="accent2" accent3="accent3" accent4="accent4" accent5="accent5" accent6="accent6" hlink="hlink" folHlink="folHlink"/>
  <p:sldLayoutIdLst>
    <p:sldLayoutId id="2147483759" r:id="rId1"/>
    <p:sldLayoutId id="2147483760" r:id="rId2"/>
    <p:sldLayoutId id="2147483761" r:id="rId3"/>
    <p:sldLayoutId id="2147483762" r:id="rId4"/>
    <p:sldLayoutId id="2147483763" r:id="rId5"/>
    <p:sldLayoutId id="2147483764" r:id="rId6"/>
    <p:sldLayoutId id="2147483765" r:id="rId7"/>
    <p:sldLayoutId id="2147483766" r:id="rId8"/>
    <p:sldLayoutId id="2147483767" r:id="rId9"/>
    <p:sldLayoutId id="2147483768" r:id="rId10"/>
    <p:sldLayoutId id="2147483769" r:id="rId11"/>
    <p:sldLayoutId id="2147483770" r:id="rId12"/>
    <p:sldLayoutId id="2147483771" r:id="rId13"/>
    <p:sldLayoutId id="2147483772" r:id="rId14"/>
    <p:sldLayoutId id="2147483773" r:id="rId15"/>
    <p:sldLayoutId id="2147483774" r:id="rId16"/>
    <p:sldLayoutId id="2147483775"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90298CD5-6C1E-4009-B41F-6DF62E31D3BE}" type="datetimeFigureOut">
              <a:rPr lang="en-US" smtClean="0"/>
              <a:pPr/>
              <a:t>1/15/2024</a:t>
            </a:fld>
            <a:endParaRPr lang="en-US" dirty="0"/>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607399308"/>
      </p:ext>
    </p:extLst>
  </p:cSld>
  <p:clrMap bg1="lt1" tx1="dk1" bg2="lt2" tx2="dk2" accent1="accent1" accent2="accent2" accent3="accent3" accent4="accent4" accent5="accent5" accent6="accent6" hlink="hlink" folHlink="folHlink"/>
  <p:sldLayoutIdLst>
    <p:sldLayoutId id="2147483777" r:id="rId1"/>
    <p:sldLayoutId id="2147483778" r:id="rId2"/>
    <p:sldLayoutId id="2147483779" r:id="rId3"/>
    <p:sldLayoutId id="2147483780" r:id="rId4"/>
    <p:sldLayoutId id="2147483781" r:id="rId5"/>
    <p:sldLayoutId id="2147483782" r:id="rId6"/>
    <p:sldLayoutId id="2147483783" r:id="rId7"/>
    <p:sldLayoutId id="2147483784" r:id="rId8"/>
    <p:sldLayoutId id="2147483785" r:id="rId9"/>
    <p:sldLayoutId id="2147483786" r:id="rId10"/>
    <p:sldLayoutId id="2147483787" r:id="rId11"/>
    <p:sldLayoutId id="2147483788" r:id="rId12"/>
    <p:sldLayoutId id="2147483789" r:id="rId13"/>
    <p:sldLayoutId id="2147483790" r:id="rId14"/>
    <p:sldLayoutId id="2147483791" r:id="rId15"/>
    <p:sldLayoutId id="2147483792" r:id="rId16"/>
    <p:sldLayoutId id="2147483793" r:id="rId17"/>
  </p:sldLayoutIdLst>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90298CD5-6C1E-4009-B41F-6DF62E31D3BE}" type="datetimeFigureOut">
              <a:rPr lang="en-US" smtClean="0"/>
              <a:pPr/>
              <a:t>1/15/2024</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574878079"/>
      </p:ext>
    </p:extLst>
  </p:cSld>
  <p:clrMap bg1="lt1" tx1="dk1" bg2="lt2" tx2="dk2" accent1="accent1" accent2="accent2" accent3="accent3" accent4="accent4" accent5="accent5" accent6="accent6" hlink="hlink" folHlink="folHlink"/>
  <p:sldLayoutIdLst>
    <p:sldLayoutId id="2147483795" r:id="rId1"/>
    <p:sldLayoutId id="2147483796" r:id="rId2"/>
    <p:sldLayoutId id="2147483797" r:id="rId3"/>
    <p:sldLayoutId id="2147483798" r:id="rId4"/>
    <p:sldLayoutId id="2147483799" r:id="rId5"/>
    <p:sldLayoutId id="2147483800" r:id="rId6"/>
    <p:sldLayoutId id="2147483801" r:id="rId7"/>
    <p:sldLayoutId id="2147483802" r:id="rId8"/>
    <p:sldLayoutId id="2147483803" r:id="rId9"/>
    <p:sldLayoutId id="2147483804" r:id="rId10"/>
    <p:sldLayoutId id="2147483805" r:id="rId11"/>
    <p:sldLayoutId id="2147483806" r:id="rId12"/>
    <p:sldLayoutId id="2147483807" r:id="rId13"/>
    <p:sldLayoutId id="2147483808" r:id="rId14"/>
    <p:sldLayoutId id="2147483809" r:id="rId15"/>
    <p:sldLayoutId id="2147483810"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90298CD5-6C1E-4009-B41F-6DF62E31D3BE}" type="datetimeFigureOut">
              <a:rPr lang="en-US" smtClean="0"/>
              <a:pPr/>
              <a:t>1/15/2024</a:t>
            </a:fld>
            <a:endParaRPr lang="en-US" dirty="0"/>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en-US" dirty="0"/>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552276195"/>
      </p:ext>
    </p:extLst>
  </p:cSld>
  <p:clrMap bg1="dk1" tx1="lt1" bg2="dk2" tx2="lt2" accent1="accent1" accent2="accent2" accent3="accent3" accent4="accent4" accent5="accent5" accent6="accent6" hlink="hlink" folHlink="folHlink"/>
  <p:sldLayoutIdLst>
    <p:sldLayoutId id="2147483830" r:id="rId1"/>
    <p:sldLayoutId id="2147483831" r:id="rId2"/>
    <p:sldLayoutId id="2147483832" r:id="rId3"/>
    <p:sldLayoutId id="2147483833" r:id="rId4"/>
    <p:sldLayoutId id="2147483834" r:id="rId5"/>
    <p:sldLayoutId id="2147483835" r:id="rId6"/>
    <p:sldLayoutId id="2147483836" r:id="rId7"/>
    <p:sldLayoutId id="2147483837" r:id="rId8"/>
    <p:sldLayoutId id="2147483838" r:id="rId9"/>
    <p:sldLayoutId id="2147483839" r:id="rId10"/>
    <p:sldLayoutId id="2147483840" r:id="rId11"/>
    <p:sldLayoutId id="2147483841" r:id="rId12"/>
    <p:sldLayoutId id="2147483842" r:id="rId13"/>
    <p:sldLayoutId id="2147483843" r:id="rId14"/>
    <p:sldLayoutId id="2147483844" r:id="rId15"/>
    <p:sldLayoutId id="2147483845" r:id="rId16"/>
    <p:sldLayoutId id="2147483846"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90298CD5-6C1E-4009-B41F-6DF62E31D3BE}" type="datetimeFigureOut">
              <a:rPr lang="en-US" smtClean="0"/>
              <a:pPr/>
              <a:t>1/15/2024</a:t>
            </a:fld>
            <a:endParaRPr lang="en-US" dirty="0"/>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US" dirty="0"/>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888410227"/>
      </p:ext>
    </p:extLst>
  </p:cSld>
  <p:clrMap bg1="lt1" tx1="dk1" bg2="lt2" tx2="dk2" accent1="accent1" accent2="accent2" accent3="accent3" accent4="accent4" accent5="accent5" accent6="accent6" hlink="hlink" folHlink="folHlink"/>
  <p:sldLayoutIdLst>
    <p:sldLayoutId id="2147483866" r:id="rId1"/>
    <p:sldLayoutId id="2147483867" r:id="rId2"/>
    <p:sldLayoutId id="2147483868" r:id="rId3"/>
    <p:sldLayoutId id="2147483869" r:id="rId4"/>
    <p:sldLayoutId id="2147483870" r:id="rId5"/>
    <p:sldLayoutId id="2147483871" r:id="rId6"/>
    <p:sldLayoutId id="2147483872" r:id="rId7"/>
    <p:sldLayoutId id="2147483873" r:id="rId8"/>
    <p:sldLayoutId id="2147483874" r:id="rId9"/>
    <p:sldLayoutId id="2147483875" r:id="rId10"/>
    <p:sldLayoutId id="2147483876" r:id="rId11"/>
    <p:sldLayoutId id="2147483877" r:id="rId12"/>
    <p:sldLayoutId id="2147483878" r:id="rId13"/>
    <p:sldLayoutId id="2147483879" r:id="rId14"/>
    <p:sldLayoutId id="2147483880" r:id="rId15"/>
    <p:sldLayoutId id="2147483881" r:id="rId16"/>
    <p:sldLayoutId id="2147483882" r:id="rId17"/>
  </p:sldLayoutIdLst>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3" Type="http://schemas.openxmlformats.org/officeDocument/2006/relationships/image" Target="../media/image49.tmp"/><Relationship Id="rId2" Type="http://schemas.openxmlformats.org/officeDocument/2006/relationships/image" Target="../media/image1.jpeg"/><Relationship Id="rId1" Type="http://schemas.openxmlformats.org/officeDocument/2006/relationships/slideLayout" Target="../slideLayouts/slideLayout64.xml"/><Relationship Id="rId5" Type="http://schemas.openxmlformats.org/officeDocument/2006/relationships/image" Target="../media/image51.tmp"/><Relationship Id="rId4" Type="http://schemas.openxmlformats.org/officeDocument/2006/relationships/image" Target="../media/image50.tmp"/></Relationships>
</file>

<file path=ppt/slides/_rels/slide11.xml.rels><?xml version="1.0" encoding="UTF-8" standalone="yes"?>
<Relationships xmlns="http://schemas.openxmlformats.org/package/2006/relationships"><Relationship Id="rId8" Type="http://schemas.openxmlformats.org/officeDocument/2006/relationships/customXml" Target="../ink/ink4.xml"/><Relationship Id="rId13" Type="http://schemas.openxmlformats.org/officeDocument/2006/relationships/image" Target="../media/image29.png"/><Relationship Id="rId18" Type="http://schemas.openxmlformats.org/officeDocument/2006/relationships/customXml" Target="../ink/ink9.xml"/><Relationship Id="rId26" Type="http://schemas.openxmlformats.org/officeDocument/2006/relationships/customXml" Target="../ink/ink13.xml"/><Relationship Id="rId3" Type="http://schemas.openxmlformats.org/officeDocument/2006/relationships/image" Target="../media/image53.tmp"/><Relationship Id="rId21" Type="http://schemas.openxmlformats.org/officeDocument/2006/relationships/image" Target="../media/image33.png"/><Relationship Id="rId7" Type="http://schemas.openxmlformats.org/officeDocument/2006/relationships/image" Target="../media/image260.png"/><Relationship Id="rId12" Type="http://schemas.openxmlformats.org/officeDocument/2006/relationships/customXml" Target="../ink/ink6.xml"/><Relationship Id="rId17" Type="http://schemas.openxmlformats.org/officeDocument/2006/relationships/image" Target="../media/image31.png"/><Relationship Id="rId25" Type="http://schemas.openxmlformats.org/officeDocument/2006/relationships/image" Target="../media/image350.png"/><Relationship Id="rId2" Type="http://schemas.openxmlformats.org/officeDocument/2006/relationships/image" Target="../media/image52.tmp"/><Relationship Id="rId16" Type="http://schemas.openxmlformats.org/officeDocument/2006/relationships/customXml" Target="../ink/ink8.xml"/><Relationship Id="rId20" Type="http://schemas.openxmlformats.org/officeDocument/2006/relationships/customXml" Target="../ink/ink10.xml"/><Relationship Id="rId29" Type="http://schemas.openxmlformats.org/officeDocument/2006/relationships/image" Target="../media/image37.png"/><Relationship Id="rId1" Type="http://schemas.openxmlformats.org/officeDocument/2006/relationships/slideLayout" Target="../slideLayouts/slideLayout30.xml"/><Relationship Id="rId6" Type="http://schemas.openxmlformats.org/officeDocument/2006/relationships/customXml" Target="../ink/ink3.xml"/><Relationship Id="rId11" Type="http://schemas.openxmlformats.org/officeDocument/2006/relationships/image" Target="../media/image280.png"/><Relationship Id="rId24" Type="http://schemas.openxmlformats.org/officeDocument/2006/relationships/customXml" Target="../ink/ink12.xml"/><Relationship Id="rId5" Type="http://schemas.openxmlformats.org/officeDocument/2006/relationships/image" Target="../media/image25.png"/><Relationship Id="rId15" Type="http://schemas.openxmlformats.org/officeDocument/2006/relationships/image" Target="../media/image300.png"/><Relationship Id="rId23" Type="http://schemas.openxmlformats.org/officeDocument/2006/relationships/image" Target="../media/image340.png"/><Relationship Id="rId28" Type="http://schemas.openxmlformats.org/officeDocument/2006/relationships/customXml" Target="../ink/ink14.xml"/><Relationship Id="rId10" Type="http://schemas.openxmlformats.org/officeDocument/2006/relationships/customXml" Target="../ink/ink5.xml"/><Relationship Id="rId19" Type="http://schemas.openxmlformats.org/officeDocument/2006/relationships/image" Target="../media/image320.png"/><Relationship Id="rId31" Type="http://schemas.openxmlformats.org/officeDocument/2006/relationships/image" Target="../media/image38.png"/><Relationship Id="rId4" Type="http://schemas.openxmlformats.org/officeDocument/2006/relationships/customXml" Target="../ink/ink2.xml"/><Relationship Id="rId9" Type="http://schemas.openxmlformats.org/officeDocument/2006/relationships/image" Target="../media/image27.png"/><Relationship Id="rId14" Type="http://schemas.openxmlformats.org/officeDocument/2006/relationships/customXml" Target="../ink/ink7.xml"/><Relationship Id="rId22" Type="http://schemas.openxmlformats.org/officeDocument/2006/relationships/customXml" Target="../ink/ink11.xml"/><Relationship Id="rId27" Type="http://schemas.openxmlformats.org/officeDocument/2006/relationships/image" Target="../media/image36.png"/><Relationship Id="rId30" Type="http://schemas.openxmlformats.org/officeDocument/2006/relationships/customXml" Target="../ink/ink15.xml"/></Relationships>
</file>

<file path=ppt/slides/_rels/slide12.xml.rels><?xml version="1.0" encoding="UTF-8" standalone="yes"?>
<Relationships xmlns="http://schemas.openxmlformats.org/package/2006/relationships"><Relationship Id="rId3" Type="http://schemas.openxmlformats.org/officeDocument/2006/relationships/image" Target="../media/image54.tmp"/><Relationship Id="rId2" Type="http://schemas.openxmlformats.org/officeDocument/2006/relationships/image" Target="../media/image1.jpeg"/><Relationship Id="rId1" Type="http://schemas.openxmlformats.org/officeDocument/2006/relationships/slideLayout" Target="../slideLayouts/slideLayout30.xml"/><Relationship Id="rId4" Type="http://schemas.openxmlformats.org/officeDocument/2006/relationships/image" Target="../media/image55.tmp"/></Relationships>
</file>

<file path=ppt/slides/_rels/slide13.xml.rels><?xml version="1.0" encoding="UTF-8" standalone="yes"?>
<Relationships xmlns="http://schemas.openxmlformats.org/package/2006/relationships"><Relationship Id="rId3" Type="http://schemas.openxmlformats.org/officeDocument/2006/relationships/image" Target="../media/image56.tmp"/><Relationship Id="rId2" Type="http://schemas.openxmlformats.org/officeDocument/2006/relationships/image" Target="../media/image1.jpeg"/><Relationship Id="rId1" Type="http://schemas.openxmlformats.org/officeDocument/2006/relationships/slideLayout" Target="../slideLayouts/slideLayout47.xml"/><Relationship Id="rId4" Type="http://schemas.openxmlformats.org/officeDocument/2006/relationships/image" Target="../media/image57.png"/></Relationships>
</file>

<file path=ppt/slides/_rels/slide14.xml.rels><?xml version="1.0" encoding="UTF-8" standalone="yes"?>
<Relationships xmlns="http://schemas.openxmlformats.org/package/2006/relationships"><Relationship Id="rId8" Type="http://schemas.openxmlformats.org/officeDocument/2006/relationships/image" Target="../media/image59.tmp"/><Relationship Id="rId3" Type="http://schemas.openxmlformats.org/officeDocument/2006/relationships/image" Target="../media/image2.png"/><Relationship Id="rId7" Type="http://schemas.openxmlformats.org/officeDocument/2006/relationships/image" Target="../media/image58.tmp"/><Relationship Id="rId2" Type="http://schemas.openxmlformats.org/officeDocument/2006/relationships/image" Target="../media/image1.jpeg"/><Relationship Id="rId1" Type="http://schemas.openxmlformats.org/officeDocument/2006/relationships/slideLayout" Target="../slideLayouts/slideLayout6.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8" Type="http://schemas.openxmlformats.org/officeDocument/2006/relationships/image" Target="../media/image61.tmp"/><Relationship Id="rId3" Type="http://schemas.openxmlformats.org/officeDocument/2006/relationships/image" Target="../media/image43.png"/><Relationship Id="rId7" Type="http://schemas.openxmlformats.org/officeDocument/2006/relationships/image" Target="../media/image60.tmp"/><Relationship Id="rId12" Type="http://schemas.openxmlformats.org/officeDocument/2006/relationships/image" Target="../media/image65.tmp"/><Relationship Id="rId2" Type="http://schemas.openxmlformats.org/officeDocument/2006/relationships/customXml" Target="../ink/ink16.xml"/><Relationship Id="rId1" Type="http://schemas.openxmlformats.org/officeDocument/2006/relationships/slideLayout" Target="../slideLayouts/slideLayout7.xml"/><Relationship Id="rId6" Type="http://schemas.openxmlformats.org/officeDocument/2006/relationships/customXml" Target="../ink/ink19.xml"/><Relationship Id="rId11" Type="http://schemas.openxmlformats.org/officeDocument/2006/relationships/image" Target="../media/image64.png"/><Relationship Id="rId5" Type="http://schemas.openxmlformats.org/officeDocument/2006/relationships/customXml" Target="../ink/ink18.xml"/><Relationship Id="rId10" Type="http://schemas.openxmlformats.org/officeDocument/2006/relationships/image" Target="../media/image63.tmp"/><Relationship Id="rId4" Type="http://schemas.openxmlformats.org/officeDocument/2006/relationships/customXml" Target="../ink/ink17.xml"/><Relationship Id="rId9" Type="http://schemas.openxmlformats.org/officeDocument/2006/relationships/image" Target="../media/image62.png"/></Relationships>
</file>

<file path=ppt/slides/_rels/slide16.xml.rels><?xml version="1.0" encoding="UTF-8" standalone="yes"?>
<Relationships xmlns="http://schemas.openxmlformats.org/package/2006/relationships"><Relationship Id="rId3" Type="http://schemas.openxmlformats.org/officeDocument/2006/relationships/image" Target="../media/image66.tmp"/><Relationship Id="rId2" Type="http://schemas.openxmlformats.org/officeDocument/2006/relationships/image" Target="../media/image1.jpeg"/><Relationship Id="rId1" Type="http://schemas.openxmlformats.org/officeDocument/2006/relationships/slideLayout" Target="../slideLayouts/slideLayout30.xml"/><Relationship Id="rId4" Type="http://schemas.openxmlformats.org/officeDocument/2006/relationships/image" Target="../media/image67.tmp"/></Relationships>
</file>

<file path=ppt/slides/_rels/slide17.xml.rels><?xml version="1.0" encoding="UTF-8" standalone="yes"?>
<Relationships xmlns="http://schemas.openxmlformats.org/package/2006/relationships"><Relationship Id="rId13" Type="http://schemas.openxmlformats.org/officeDocument/2006/relationships/customXml" Target="../ink/ink25.xml"/><Relationship Id="rId18" Type="http://schemas.openxmlformats.org/officeDocument/2006/relationships/image" Target="../media/image60.png"/><Relationship Id="rId26" Type="http://schemas.openxmlformats.org/officeDocument/2006/relationships/customXml" Target="../ink/ink31.xml"/><Relationship Id="rId39" Type="http://schemas.openxmlformats.org/officeDocument/2006/relationships/image" Target="../media/image71.png"/><Relationship Id="rId21" Type="http://schemas.openxmlformats.org/officeDocument/2006/relationships/customXml" Target="../ink/ink29.xml"/><Relationship Id="rId34" Type="http://schemas.openxmlformats.org/officeDocument/2006/relationships/customXml" Target="../ink/ink35.xml"/><Relationship Id="rId42" Type="http://schemas.openxmlformats.org/officeDocument/2006/relationships/customXml" Target="../ink/ink39.xml"/><Relationship Id="rId47" Type="http://schemas.openxmlformats.org/officeDocument/2006/relationships/image" Target="../media/image75.png"/><Relationship Id="rId7" Type="http://schemas.openxmlformats.org/officeDocument/2006/relationships/customXml" Target="../ink/ink22.xml"/><Relationship Id="rId2" Type="http://schemas.openxmlformats.org/officeDocument/2006/relationships/image" Target="../media/image68.tmp"/><Relationship Id="rId16" Type="http://schemas.openxmlformats.org/officeDocument/2006/relationships/image" Target="../media/image59.png"/><Relationship Id="rId29" Type="http://schemas.openxmlformats.org/officeDocument/2006/relationships/image" Target="../media/image66.png"/><Relationship Id="rId11" Type="http://schemas.openxmlformats.org/officeDocument/2006/relationships/customXml" Target="../ink/ink24.xml"/><Relationship Id="rId24" Type="http://schemas.openxmlformats.org/officeDocument/2006/relationships/customXml" Target="../ink/ink30.xml"/><Relationship Id="rId32" Type="http://schemas.openxmlformats.org/officeDocument/2006/relationships/customXml" Target="../ink/ink34.xml"/><Relationship Id="rId37" Type="http://schemas.openxmlformats.org/officeDocument/2006/relationships/image" Target="../media/image70.png"/><Relationship Id="rId40" Type="http://schemas.openxmlformats.org/officeDocument/2006/relationships/customXml" Target="../ink/ink38.xml"/><Relationship Id="rId45" Type="http://schemas.openxmlformats.org/officeDocument/2006/relationships/image" Target="../media/image74.png"/><Relationship Id="rId5" Type="http://schemas.openxmlformats.org/officeDocument/2006/relationships/customXml" Target="../ink/ink21.xml"/><Relationship Id="rId15" Type="http://schemas.openxmlformats.org/officeDocument/2006/relationships/customXml" Target="../ink/ink26.xml"/><Relationship Id="rId23" Type="http://schemas.openxmlformats.org/officeDocument/2006/relationships/image" Target="../media/image69.tmp"/><Relationship Id="rId28" Type="http://schemas.openxmlformats.org/officeDocument/2006/relationships/customXml" Target="../ink/ink32.xml"/><Relationship Id="rId36" Type="http://schemas.openxmlformats.org/officeDocument/2006/relationships/customXml" Target="../ink/ink36.xml"/><Relationship Id="rId49" Type="http://schemas.openxmlformats.org/officeDocument/2006/relationships/image" Target="../media/image76.png"/><Relationship Id="rId10" Type="http://schemas.openxmlformats.org/officeDocument/2006/relationships/image" Target="../media/image56.png"/><Relationship Id="rId19" Type="http://schemas.openxmlformats.org/officeDocument/2006/relationships/customXml" Target="../ink/ink28.xml"/><Relationship Id="rId31" Type="http://schemas.openxmlformats.org/officeDocument/2006/relationships/image" Target="../media/image67.png"/><Relationship Id="rId44" Type="http://schemas.openxmlformats.org/officeDocument/2006/relationships/customXml" Target="../ink/ink40.xml"/><Relationship Id="rId4" Type="http://schemas.openxmlformats.org/officeDocument/2006/relationships/image" Target="../media/image53.png"/><Relationship Id="rId9" Type="http://schemas.openxmlformats.org/officeDocument/2006/relationships/customXml" Target="../ink/ink23.xml"/><Relationship Id="rId14" Type="http://schemas.openxmlformats.org/officeDocument/2006/relationships/image" Target="../media/image580.png"/><Relationship Id="rId22" Type="http://schemas.openxmlformats.org/officeDocument/2006/relationships/image" Target="../media/image620.png"/><Relationship Id="rId27" Type="http://schemas.openxmlformats.org/officeDocument/2006/relationships/image" Target="../media/image650.png"/><Relationship Id="rId30" Type="http://schemas.openxmlformats.org/officeDocument/2006/relationships/customXml" Target="../ink/ink33.xml"/><Relationship Id="rId35" Type="http://schemas.openxmlformats.org/officeDocument/2006/relationships/image" Target="../media/image69.png"/><Relationship Id="rId43" Type="http://schemas.openxmlformats.org/officeDocument/2006/relationships/image" Target="../media/image73.png"/><Relationship Id="rId48" Type="http://schemas.openxmlformats.org/officeDocument/2006/relationships/customXml" Target="../ink/ink42.xml"/><Relationship Id="rId8" Type="http://schemas.openxmlformats.org/officeDocument/2006/relationships/image" Target="../media/image55.png"/><Relationship Id="rId3" Type="http://schemas.openxmlformats.org/officeDocument/2006/relationships/customXml" Target="../ink/ink20.xml"/><Relationship Id="rId12" Type="http://schemas.openxmlformats.org/officeDocument/2006/relationships/image" Target="../media/image570.png"/><Relationship Id="rId17" Type="http://schemas.openxmlformats.org/officeDocument/2006/relationships/customXml" Target="../ink/ink27.xml"/><Relationship Id="rId25" Type="http://schemas.openxmlformats.org/officeDocument/2006/relationships/image" Target="../media/image640.png"/><Relationship Id="rId33" Type="http://schemas.openxmlformats.org/officeDocument/2006/relationships/image" Target="../media/image68.png"/><Relationship Id="rId38" Type="http://schemas.openxmlformats.org/officeDocument/2006/relationships/customXml" Target="../ink/ink37.xml"/><Relationship Id="rId46" Type="http://schemas.openxmlformats.org/officeDocument/2006/relationships/customXml" Target="../ink/ink41.xml"/><Relationship Id="rId20" Type="http://schemas.openxmlformats.org/officeDocument/2006/relationships/image" Target="../media/image61.png"/><Relationship Id="rId41" Type="http://schemas.openxmlformats.org/officeDocument/2006/relationships/image" Target="../media/image72.png"/><Relationship Id="rId1" Type="http://schemas.openxmlformats.org/officeDocument/2006/relationships/slideLayout" Target="../slideLayouts/slideLayout2.xml"/><Relationship Id="rId6" Type="http://schemas.openxmlformats.org/officeDocument/2006/relationships/image" Target="../media/image54.png"/></Relationships>
</file>

<file path=ppt/slides/_rels/slide18.xml.rels><?xml version="1.0" encoding="UTF-8" standalone="yes"?>
<Relationships xmlns="http://schemas.openxmlformats.org/package/2006/relationships"><Relationship Id="rId3" Type="http://schemas.openxmlformats.org/officeDocument/2006/relationships/image" Target="../media/image70.tmp"/><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78.png"/><Relationship Id="rId4" Type="http://schemas.openxmlformats.org/officeDocument/2006/relationships/image" Target="../media/image77.png"/></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1.jpeg"/><Relationship Id="rId1" Type="http://schemas.openxmlformats.org/officeDocument/2006/relationships/slideLayout" Target="../slideLayouts/slideLayout81.xml"/><Relationship Id="rId4" Type="http://schemas.openxmlformats.org/officeDocument/2006/relationships/image" Target="../media/image57.png"/></Relationships>
</file>

<file path=ppt/slides/_rels/slide21.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99.xml"/></Relationships>
</file>

<file path=ppt/slides/_rels/slide22.xml.rels><?xml version="1.0" encoding="UTF-8" standalone="yes"?>
<Relationships xmlns="http://schemas.openxmlformats.org/package/2006/relationships"><Relationship Id="rId2" Type="http://schemas.openxmlformats.org/officeDocument/2006/relationships/image" Target="../media/image80.tmp"/><Relationship Id="rId1" Type="http://schemas.openxmlformats.org/officeDocument/2006/relationships/slideLayout" Target="../slideLayouts/slideLayout30.xml"/></Relationships>
</file>

<file path=ppt/slides/_rels/slide23.xml.rels><?xml version="1.0" encoding="UTF-8" standalone="yes"?>
<Relationships xmlns="http://schemas.openxmlformats.org/package/2006/relationships"><Relationship Id="rId8" Type="http://schemas.openxmlformats.org/officeDocument/2006/relationships/diagramColors" Target="../diagrams/colors4.xml"/><Relationship Id="rId3" Type="http://schemas.openxmlformats.org/officeDocument/2006/relationships/customXml" Target="../ink/ink43.xml"/><Relationship Id="rId7" Type="http://schemas.openxmlformats.org/officeDocument/2006/relationships/diagramQuickStyle" Target="../diagrams/quickStyle4.xml"/><Relationship Id="rId2" Type="http://schemas.openxmlformats.org/officeDocument/2006/relationships/image" Target="../media/image81.png"/><Relationship Id="rId1" Type="http://schemas.openxmlformats.org/officeDocument/2006/relationships/slideLayout" Target="../slideLayouts/slideLayout7.xml"/><Relationship Id="rId6" Type="http://schemas.openxmlformats.org/officeDocument/2006/relationships/diagramLayout" Target="../diagrams/layout4.xml"/><Relationship Id="rId5" Type="http://schemas.openxmlformats.org/officeDocument/2006/relationships/diagramData" Target="../diagrams/data4.xml"/><Relationship Id="rId4" Type="http://schemas.openxmlformats.org/officeDocument/2006/relationships/image" Target="../media/image44.png"/><Relationship Id="rId9" Type="http://schemas.microsoft.com/office/2007/relationships/diagramDrawing" Target="../diagrams/drawing4.xml"/></Relationships>
</file>

<file path=ppt/slides/_rels/slide24.xml.rels><?xml version="1.0" encoding="UTF-8" standalone="yes"?>
<Relationships xmlns="http://schemas.openxmlformats.org/package/2006/relationships"><Relationship Id="rId2" Type="http://schemas.openxmlformats.org/officeDocument/2006/relationships/image" Target="../media/image90.tmp"/><Relationship Id="rId1" Type="http://schemas.openxmlformats.org/officeDocument/2006/relationships/slideLayout" Target="../slideLayouts/slideLayout47.xml"/></Relationships>
</file>

<file path=ppt/slides/_rels/slide25.xml.rels><?xml version="1.0" encoding="UTF-8" standalone="yes"?>
<Relationships xmlns="http://schemas.openxmlformats.org/package/2006/relationships"><Relationship Id="rId8" Type="http://schemas.openxmlformats.org/officeDocument/2006/relationships/diagramColors" Target="../diagrams/colors5.xml"/><Relationship Id="rId3" Type="http://schemas.openxmlformats.org/officeDocument/2006/relationships/image" Target="../media/image43.png"/><Relationship Id="rId7" Type="http://schemas.openxmlformats.org/officeDocument/2006/relationships/diagramQuickStyle" Target="../diagrams/quickStyle5.xml"/><Relationship Id="rId2" Type="http://schemas.openxmlformats.org/officeDocument/2006/relationships/customXml" Target="../ink/ink44.xml"/><Relationship Id="rId1" Type="http://schemas.openxmlformats.org/officeDocument/2006/relationships/slideLayout" Target="../slideLayouts/slideLayout7.xml"/><Relationship Id="rId6" Type="http://schemas.openxmlformats.org/officeDocument/2006/relationships/diagramLayout" Target="../diagrams/layout5.xml"/><Relationship Id="rId5" Type="http://schemas.openxmlformats.org/officeDocument/2006/relationships/diagramData" Target="../diagrams/data5.xml"/><Relationship Id="rId4" Type="http://schemas.openxmlformats.org/officeDocument/2006/relationships/image" Target="../media/image91.png"/><Relationship Id="rId9" Type="http://schemas.microsoft.com/office/2007/relationships/diagramDrawing" Target="../diagrams/drawing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tmp"/><Relationship Id="rId1" Type="http://schemas.openxmlformats.org/officeDocument/2006/relationships/slideLayout" Target="../slideLayouts/slideLayout64.xml"/><Relationship Id="rId4" Type="http://schemas.openxmlformats.org/officeDocument/2006/relationships/image" Target="../media/image94.tmp"/></Relationships>
</file>

<file path=ppt/slides/_rels/slide28.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82.xml"/></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81.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114.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3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48.xml"/><Relationship Id="rId6" Type="http://schemas.openxmlformats.org/officeDocument/2006/relationships/image" Target="../media/image101.jpeg"/><Relationship Id="rId5" Type="http://schemas.openxmlformats.org/officeDocument/2006/relationships/image" Target="../media/image14.png"/><Relationship Id="rId4" Type="http://schemas.openxmlformats.org/officeDocument/2006/relationships/image" Target="../media/image13.png"/></Relationships>
</file>

<file path=ppt/slides/_rels/slide32.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jpeg"/><Relationship Id="rId1" Type="http://schemas.openxmlformats.org/officeDocument/2006/relationships/slideLayout" Target="../slideLayouts/slideLayout30.xml"/></Relationships>
</file>

<file path=ppt/slides/_rels/slide34.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3.xml"/><Relationship Id="rId5" Type="http://schemas.openxmlformats.org/officeDocument/2006/relationships/image" Target="../media/image5.png"/><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3.xml"/><Relationship Id="rId6" Type="http://schemas.openxmlformats.org/officeDocument/2006/relationships/image" Target="../media/image117.jpeg"/><Relationship Id="rId5" Type="http://schemas.openxmlformats.org/officeDocument/2006/relationships/image" Target="../media/image5.png"/><Relationship Id="rId4" Type="http://schemas.openxmlformats.org/officeDocument/2006/relationships/image" Target="../media/image4.png"/></Relationships>
</file>

<file path=ppt/slides/_rels/slide48.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131.xml"/></Relationships>
</file>

<file path=ppt/slides/_rels/slide4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3.xml"/><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1.jpeg"/><Relationship Id="rId1" Type="http://schemas.openxmlformats.org/officeDocument/2006/relationships/slideLayout" Target="../slideLayouts/slideLayout30.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98.xml"/></Relationships>
</file>

<file path=ppt/slides/_rels/slide5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3.xml"/><Relationship Id="rId5" Type="http://schemas.openxmlformats.org/officeDocument/2006/relationships/image" Target="../media/image5.png"/><Relationship Id="rId4" Type="http://schemas.openxmlformats.org/officeDocument/2006/relationships/image" Target="../media/image4.png"/></Relationships>
</file>

<file path=ppt/slides/_rels/slide52.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diagramLayout" Target="../diagrams/layout8.xml"/><Relationship Id="rId7" Type="http://schemas.openxmlformats.org/officeDocument/2006/relationships/image" Target="../media/image121.png"/><Relationship Id="rId2" Type="http://schemas.openxmlformats.org/officeDocument/2006/relationships/diagramData" Target="../diagrams/data8.xml"/><Relationship Id="rId1" Type="http://schemas.openxmlformats.org/officeDocument/2006/relationships/slideLayout" Target="../slideLayouts/slideLayout47.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5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3.xml"/><Relationship Id="rId5" Type="http://schemas.openxmlformats.org/officeDocument/2006/relationships/image" Target="../media/image5.png"/><Relationship Id="rId4" Type="http://schemas.openxmlformats.org/officeDocument/2006/relationships/image" Target="../media/image4.png"/></Relationships>
</file>

<file path=ppt/slides/_rels/slide55.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47.xml"/></Relationships>
</file>

<file path=ppt/slides/_rels/slide56.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30.xml"/></Relationships>
</file>

<file path=ppt/slides/_rels/slide57.xml.rels><?xml version="1.0" encoding="UTF-8" standalone="yes"?>
<Relationships xmlns="http://schemas.openxmlformats.org/package/2006/relationships"><Relationship Id="rId3" Type="http://schemas.openxmlformats.org/officeDocument/2006/relationships/image" Target="../media/image124.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26.tmp"/><Relationship Id="rId2" Type="http://schemas.openxmlformats.org/officeDocument/2006/relationships/image" Target="../media/image125.tmp"/><Relationship Id="rId1" Type="http://schemas.openxmlformats.org/officeDocument/2006/relationships/slideLayout" Target="../slideLayouts/slideLayout131.xml"/></Relationships>
</file>

<file path=ppt/slides/_rels/slide59.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jpeg"/><Relationship Id="rId1" Type="http://schemas.openxmlformats.org/officeDocument/2006/relationships/slideLayout" Target="../slideLayouts/slideLayout30.xml"/></Relationships>
</file>

<file path=ppt/slides/_rels/slide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5.tmp"/></Relationships>
</file>

<file path=ppt/slides/_rels/slide60.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3.xml"/><Relationship Id="rId5" Type="http://schemas.openxmlformats.org/officeDocument/2006/relationships/image" Target="../media/image5.png"/><Relationship Id="rId4" Type="http://schemas.openxmlformats.org/officeDocument/2006/relationships/image" Target="../media/image4.png"/></Relationships>
</file>

<file path=ppt/slides/_rels/slide62.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tmp"/><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tmp"/><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3.xml"/><Relationship Id="rId5" Type="http://schemas.openxmlformats.org/officeDocument/2006/relationships/image" Target="../media/image5.png"/><Relationship Id="rId4" Type="http://schemas.openxmlformats.org/officeDocument/2006/relationships/image" Target="../media/image4.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133.jpeg"/><Relationship Id="rId2" Type="http://schemas.openxmlformats.org/officeDocument/2006/relationships/image" Target="../media/image1.jpeg"/><Relationship Id="rId1" Type="http://schemas.openxmlformats.org/officeDocument/2006/relationships/slideLayout" Target="../slideLayouts/slideLayout148.xml"/></Relationships>
</file>

<file path=ppt/slides/_rels/slide67.xml.rels><?xml version="1.0" encoding="UTF-8" standalone="yes"?>
<Relationships xmlns="http://schemas.openxmlformats.org/package/2006/relationships"><Relationship Id="rId3" Type="http://schemas.openxmlformats.org/officeDocument/2006/relationships/image" Target="../media/image134.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136.svg"/><Relationship Id="rId2" Type="http://schemas.openxmlformats.org/officeDocument/2006/relationships/image" Target="../media/image135.png"/><Relationship Id="rId1" Type="http://schemas.openxmlformats.org/officeDocument/2006/relationships/slideLayout" Target="../slideLayouts/slideLayout47.xml"/></Relationships>
</file>

<file path=ppt/slides/_rels/slide69.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165.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7.xml.rels><?xml version="1.0" encoding="UTF-8" standalone="yes"?>
<Relationships xmlns="http://schemas.openxmlformats.org/package/2006/relationships"><Relationship Id="rId8" Type="http://schemas.openxmlformats.org/officeDocument/2006/relationships/image" Target="../media/image40.tmp"/><Relationship Id="rId3" Type="http://schemas.openxmlformats.org/officeDocument/2006/relationships/image" Target="../media/image37.tmp"/><Relationship Id="rId7" Type="http://schemas.openxmlformats.org/officeDocument/2006/relationships/image" Target="../media/image39.tmp"/><Relationship Id="rId2" Type="http://schemas.openxmlformats.org/officeDocument/2006/relationships/image" Target="../media/image36.tmp"/><Relationship Id="rId1" Type="http://schemas.openxmlformats.org/officeDocument/2006/relationships/slideLayout" Target="../slideLayouts/slideLayout7.xml"/><Relationship Id="rId6" Type="http://schemas.openxmlformats.org/officeDocument/2006/relationships/image" Target="../media/image38.tmp"/><Relationship Id="rId5" Type="http://schemas.openxmlformats.org/officeDocument/2006/relationships/image" Target="../media/image80.png"/><Relationship Id="rId4" Type="http://schemas.openxmlformats.org/officeDocument/2006/relationships/customXml" Target="../ink/ink1.xml"/></Relationships>
</file>

<file path=ppt/slides/_rels/slide70.xml.rels><?xml version="1.0" encoding="UTF-8" standalone="yes"?>
<Relationships xmlns="http://schemas.openxmlformats.org/package/2006/relationships"><Relationship Id="rId8" Type="http://schemas.microsoft.com/office/2007/relationships/diagramDrawing" Target="../diagrams/drawing10.xml"/><Relationship Id="rId3" Type="http://schemas.openxmlformats.org/officeDocument/2006/relationships/image" Target="../media/image24.png"/><Relationship Id="rId7" Type="http://schemas.openxmlformats.org/officeDocument/2006/relationships/diagramColors" Target="../diagrams/colors10.xml"/><Relationship Id="rId2" Type="http://schemas.openxmlformats.org/officeDocument/2006/relationships/image" Target="../media/image23.png"/><Relationship Id="rId1" Type="http://schemas.openxmlformats.org/officeDocument/2006/relationships/slideLayout" Target="../slideLayouts/slideLayout182.xml"/><Relationship Id="rId6" Type="http://schemas.openxmlformats.org/officeDocument/2006/relationships/diagramQuickStyle" Target="../diagrams/quickStyle10.xml"/><Relationship Id="rId5" Type="http://schemas.openxmlformats.org/officeDocument/2006/relationships/diagramLayout" Target="../diagrams/layout10.xml"/><Relationship Id="rId4" Type="http://schemas.openxmlformats.org/officeDocument/2006/relationships/diagramData" Target="../diagrams/data10.xml"/></Relationships>
</file>

<file path=ppt/slides/_rels/slide8.xml.rels><?xml version="1.0" encoding="UTF-8" standalone="yes"?>
<Relationships xmlns="http://schemas.openxmlformats.org/package/2006/relationships"><Relationship Id="rId3" Type="http://schemas.openxmlformats.org/officeDocument/2006/relationships/image" Target="../media/image42.tmp"/><Relationship Id="rId2" Type="http://schemas.openxmlformats.org/officeDocument/2006/relationships/image" Target="../media/image41.png"/><Relationship Id="rId1" Type="http://schemas.openxmlformats.org/officeDocument/2006/relationships/slideLayout" Target="../slideLayouts/slideLayout69.xml"/></Relationships>
</file>

<file path=ppt/slides/_rels/slide9.xml.rels><?xml version="1.0" encoding="UTF-8" standalone="yes"?>
<Relationships xmlns="http://schemas.openxmlformats.org/package/2006/relationships"><Relationship Id="rId3" Type="http://schemas.openxmlformats.org/officeDocument/2006/relationships/image" Target="../media/image44.tmp"/><Relationship Id="rId7" Type="http://schemas.openxmlformats.org/officeDocument/2006/relationships/image" Target="../media/image48.png"/><Relationship Id="rId2" Type="http://schemas.openxmlformats.org/officeDocument/2006/relationships/image" Target="../media/image43.tmp"/><Relationship Id="rId1" Type="http://schemas.openxmlformats.org/officeDocument/2006/relationships/slideLayout" Target="../slideLayouts/slideLayout47.xml"/><Relationship Id="rId6" Type="http://schemas.openxmlformats.org/officeDocument/2006/relationships/image" Target="../media/image47.tmp"/><Relationship Id="rId5" Type="http://schemas.openxmlformats.org/officeDocument/2006/relationships/image" Target="../media/image46.tmp"/><Relationship Id="rId4" Type="http://schemas.openxmlformats.org/officeDocument/2006/relationships/image" Target="../media/image45.tmp"/></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pic>
        <p:nvPicPr>
          <p:cNvPr id="4" name="Picture 3" descr="Calculator on a notebook">
            <a:extLst>
              <a:ext uri="{FF2B5EF4-FFF2-40B4-BE49-F238E27FC236}">
                <a16:creationId xmlns:a16="http://schemas.microsoft.com/office/drawing/2014/main" id="{93DAA912-90ED-F743-BF58-2448A0A4070E}"/>
              </a:ext>
            </a:extLst>
          </p:cNvPr>
          <p:cNvPicPr>
            <a:picLocks noChangeAspect="1"/>
          </p:cNvPicPr>
          <p:nvPr/>
        </p:nvPicPr>
        <p:blipFill rotWithShape="1">
          <a:blip r:embed="rId2"/>
          <a:srcRect l="9091" t="23390"/>
          <a:stretch/>
        </p:blipFill>
        <p:spPr>
          <a:xfrm>
            <a:off x="2" y="10"/>
            <a:ext cx="12191695" cy="6857990"/>
          </a:xfrm>
          <a:prstGeom prst="rect">
            <a:avLst/>
          </a:prstGeom>
        </p:spPr>
      </p:pic>
      <p:sp>
        <p:nvSpPr>
          <p:cNvPr id="9" name="Rectangle 8">
            <a:extLst>
              <a:ext uri="{FF2B5EF4-FFF2-40B4-BE49-F238E27FC236}">
                <a16:creationId xmlns:a16="http://schemas.microsoft.com/office/drawing/2014/main" id="{6A0FFA78-985C-4F50-B21A-77045C7DF6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96786" y="3064931"/>
            <a:ext cx="8295215" cy="2488568"/>
          </a:xfrm>
          <a:prstGeom prst="rect">
            <a:avLst/>
          </a:prstGeom>
          <a:solidFill>
            <a:srgbClr val="000001">
              <a:alpha val="75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C87B798-629B-44A2-B0EF-11DD392924CF}"/>
              </a:ext>
            </a:extLst>
          </p:cNvPr>
          <p:cNvSpPr>
            <a:spLocks noGrp="1"/>
          </p:cNvSpPr>
          <p:nvPr>
            <p:ph type="ctrTitle"/>
          </p:nvPr>
        </p:nvSpPr>
        <p:spPr>
          <a:xfrm>
            <a:off x="4065511" y="3236470"/>
            <a:ext cx="6832500" cy="1252601"/>
          </a:xfrm>
        </p:spPr>
        <p:txBody>
          <a:bodyPr>
            <a:normAutofit/>
          </a:bodyPr>
          <a:lstStyle/>
          <a:p>
            <a:r>
              <a:rPr lang="en-IN" sz="4400" dirty="0">
                <a:solidFill>
                  <a:srgbClr val="FFFFFE"/>
                </a:solidFill>
              </a:rPr>
              <a:t>CREDIT EDA CASE STUDY</a:t>
            </a:r>
          </a:p>
        </p:txBody>
      </p:sp>
      <p:cxnSp>
        <p:nvCxnSpPr>
          <p:cNvPr id="11" name="Straight Connector 10">
            <a:extLst>
              <a:ext uri="{FF2B5EF4-FFF2-40B4-BE49-F238E27FC236}">
                <a16:creationId xmlns:a16="http://schemas.microsoft.com/office/drawing/2014/main" id="{65409EC7-69B1-45CC-8FB7-1964C1AB672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65509" y="4666480"/>
            <a:ext cx="6832499" cy="0"/>
          </a:xfrm>
          <a:prstGeom prst="line">
            <a:avLst/>
          </a:prstGeom>
          <a:ln w="31750">
            <a:solidFill>
              <a:srgbClr val="E2AF6C"/>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837958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3E143B0-8882-4797-B03C-1E80B780481F}"/>
              </a:ext>
            </a:extLst>
          </p:cNvPr>
          <p:cNvSpPr>
            <a:spLocks noGrp="1"/>
          </p:cNvSpPr>
          <p:nvPr>
            <p:ph type="title"/>
          </p:nvPr>
        </p:nvSpPr>
        <p:spPr>
          <a:xfrm>
            <a:off x="647701" y="452718"/>
            <a:ext cx="3978790" cy="1400530"/>
          </a:xfrm>
        </p:spPr>
        <p:txBody>
          <a:bodyPr>
            <a:normAutofit/>
          </a:bodyPr>
          <a:lstStyle/>
          <a:p>
            <a:pPr>
              <a:lnSpc>
                <a:spcPct val="90000"/>
              </a:lnSpc>
            </a:pPr>
            <a:r>
              <a:rPr lang="en-IN" sz="2300"/>
              <a:t>STANDARDIZING VALUES –</a:t>
            </a:r>
            <a:br>
              <a:rPr lang="en-IN" sz="2300"/>
            </a:br>
            <a:r>
              <a:rPr lang="en-IN" sz="2300"/>
              <a:t>DATASET-1</a:t>
            </a:r>
            <a:br>
              <a:rPr lang="en-IN" sz="2300"/>
            </a:br>
            <a:r>
              <a:rPr lang="en-IN" sz="2300"/>
              <a:t>APPLICATION DATA</a:t>
            </a:r>
          </a:p>
        </p:txBody>
      </p:sp>
      <p:sp>
        <p:nvSpPr>
          <p:cNvPr id="6" name="Content Placeholder 5">
            <a:extLst>
              <a:ext uri="{FF2B5EF4-FFF2-40B4-BE49-F238E27FC236}">
                <a16:creationId xmlns:a16="http://schemas.microsoft.com/office/drawing/2014/main" id="{4E350566-22DD-46D4-8605-1B4AA0D5B2F2}"/>
              </a:ext>
            </a:extLst>
          </p:cNvPr>
          <p:cNvSpPr>
            <a:spLocks noGrp="1"/>
          </p:cNvSpPr>
          <p:nvPr>
            <p:ph idx="1"/>
          </p:nvPr>
        </p:nvSpPr>
        <p:spPr>
          <a:xfrm>
            <a:off x="647701" y="2052918"/>
            <a:ext cx="3977971" cy="4195481"/>
          </a:xfrm>
        </p:spPr>
        <p:txBody>
          <a:bodyPr>
            <a:normAutofit/>
          </a:bodyPr>
          <a:lstStyle/>
          <a:p>
            <a:pPr marL="0" indent="0">
              <a:buNone/>
            </a:pPr>
            <a:r>
              <a:rPr lang="en-US" b="1" i="0">
                <a:effectLst/>
              </a:rPr>
              <a:t>columns AMT_INCOME_TOTAL, AMT_CREDIT, AMT_GOODS_PRICE have very high values, thus will make these numerical columns in categorical columns for better understanding by BINNING </a:t>
            </a:r>
            <a:endParaRPr lang="en-US" b="0" i="0">
              <a:effectLst/>
            </a:endParaRPr>
          </a:p>
          <a:p>
            <a:pPr marL="0" indent="0">
              <a:buNone/>
            </a:pPr>
            <a:endParaRPr lang="en-IN" dirty="0"/>
          </a:p>
        </p:txBody>
      </p:sp>
      <p:pic>
        <p:nvPicPr>
          <p:cNvPr id="8" name="Picture 7" descr="A screenshot of a computer&#10;&#10;Description automatically generated with medium confidence">
            <a:extLst>
              <a:ext uri="{FF2B5EF4-FFF2-40B4-BE49-F238E27FC236}">
                <a16:creationId xmlns:a16="http://schemas.microsoft.com/office/drawing/2014/main" id="{47D42A38-2B3A-4AA1-8511-2426E13E2B1C}"/>
              </a:ext>
            </a:extLst>
          </p:cNvPr>
          <p:cNvPicPr>
            <a:picLocks noChangeAspect="1"/>
          </p:cNvPicPr>
          <p:nvPr/>
        </p:nvPicPr>
        <p:blipFill rotWithShape="1">
          <a:blip r:embed="rId3">
            <a:extLst>
              <a:ext uri="{28A0092B-C50C-407E-A947-70E740481C1C}">
                <a14:useLocalDpi xmlns:a14="http://schemas.microsoft.com/office/drawing/2010/main" val="0"/>
              </a:ext>
            </a:extLst>
          </a:blip>
          <a:srcRect r="3" b="13994"/>
          <a:stretch/>
        </p:blipFill>
        <p:spPr>
          <a:xfrm>
            <a:off x="5316658" y="10"/>
            <a:ext cx="6873804" cy="3428988"/>
          </a:xfrm>
          <a:prstGeom prst="rect">
            <a:avLst/>
          </a:prstGeom>
        </p:spPr>
      </p:pic>
      <p:pic>
        <p:nvPicPr>
          <p:cNvPr id="10" name="Picture 9" descr="A screenshot of a computer code&#10;&#10;Description automatically generated with medium confidence">
            <a:extLst>
              <a:ext uri="{FF2B5EF4-FFF2-40B4-BE49-F238E27FC236}">
                <a16:creationId xmlns:a16="http://schemas.microsoft.com/office/drawing/2014/main" id="{7BEF8331-9E7A-4947-9C42-8B1D1FA05C86}"/>
              </a:ext>
            </a:extLst>
          </p:cNvPr>
          <p:cNvPicPr>
            <a:picLocks noChangeAspect="1"/>
          </p:cNvPicPr>
          <p:nvPr/>
        </p:nvPicPr>
        <p:blipFill rotWithShape="1">
          <a:blip r:embed="rId4">
            <a:extLst>
              <a:ext uri="{28A0092B-C50C-407E-A947-70E740481C1C}">
                <a14:useLocalDpi xmlns:a14="http://schemas.microsoft.com/office/drawing/2010/main" val="0"/>
              </a:ext>
            </a:extLst>
          </a:blip>
          <a:srcRect l="4160" r="42720" b="3"/>
          <a:stretch/>
        </p:blipFill>
        <p:spPr>
          <a:xfrm>
            <a:off x="5316658" y="3428998"/>
            <a:ext cx="3436902" cy="3428998"/>
          </a:xfrm>
          <a:prstGeom prst="rect">
            <a:avLst/>
          </a:prstGeom>
        </p:spPr>
      </p:pic>
      <p:pic>
        <p:nvPicPr>
          <p:cNvPr id="12" name="Picture 11" descr="A screenshot of a computer&#10;&#10;Description automatically generated with medium confidence">
            <a:extLst>
              <a:ext uri="{FF2B5EF4-FFF2-40B4-BE49-F238E27FC236}">
                <a16:creationId xmlns:a16="http://schemas.microsoft.com/office/drawing/2014/main" id="{6DC6EB60-6664-4EC8-BB71-F4C675C30F5D}"/>
              </a:ext>
            </a:extLst>
          </p:cNvPr>
          <p:cNvPicPr>
            <a:picLocks noChangeAspect="1"/>
          </p:cNvPicPr>
          <p:nvPr/>
        </p:nvPicPr>
        <p:blipFill rotWithShape="1">
          <a:blip r:embed="rId5">
            <a:extLst>
              <a:ext uri="{28A0092B-C50C-407E-A947-70E740481C1C}">
                <a14:useLocalDpi xmlns:a14="http://schemas.microsoft.com/office/drawing/2010/main" val="0"/>
              </a:ext>
            </a:extLst>
          </a:blip>
          <a:srcRect l="595" r="48539" b="2"/>
          <a:stretch/>
        </p:blipFill>
        <p:spPr>
          <a:xfrm>
            <a:off x="8753560" y="3428998"/>
            <a:ext cx="3436902" cy="3428996"/>
          </a:xfrm>
          <a:prstGeom prst="rect">
            <a:avLst/>
          </a:prstGeom>
        </p:spPr>
      </p:pic>
    </p:spTree>
    <p:extLst>
      <p:ext uri="{BB962C8B-B14F-4D97-AF65-F5344CB8AC3E}">
        <p14:creationId xmlns:p14="http://schemas.microsoft.com/office/powerpoint/2010/main" val="42598257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3E143B0-8882-4797-B03C-1E80B780481F}"/>
              </a:ext>
            </a:extLst>
          </p:cNvPr>
          <p:cNvSpPr>
            <a:spLocks noGrp="1"/>
          </p:cNvSpPr>
          <p:nvPr>
            <p:ph type="title"/>
          </p:nvPr>
        </p:nvSpPr>
        <p:spPr>
          <a:xfrm>
            <a:off x="1" y="753228"/>
            <a:ext cx="10294182" cy="1080938"/>
          </a:xfrm>
        </p:spPr>
        <p:txBody>
          <a:bodyPr/>
          <a:lstStyle/>
          <a:p>
            <a:r>
              <a:rPr lang="en-IN" dirty="0"/>
              <a:t>STANDARDIZING VALUES –DATASET-1</a:t>
            </a:r>
            <a:br>
              <a:rPr lang="en-IN" dirty="0"/>
            </a:br>
            <a:r>
              <a:rPr lang="en-IN" dirty="0"/>
              <a:t>APPLICATION DATA</a:t>
            </a:r>
          </a:p>
        </p:txBody>
      </p:sp>
      <p:sp>
        <p:nvSpPr>
          <p:cNvPr id="6" name="Content Placeholder 5">
            <a:extLst>
              <a:ext uri="{FF2B5EF4-FFF2-40B4-BE49-F238E27FC236}">
                <a16:creationId xmlns:a16="http://schemas.microsoft.com/office/drawing/2014/main" id="{4E350566-22DD-46D4-8605-1B4AA0D5B2F2}"/>
              </a:ext>
            </a:extLst>
          </p:cNvPr>
          <p:cNvSpPr>
            <a:spLocks noGrp="1"/>
          </p:cNvSpPr>
          <p:nvPr>
            <p:ph idx="1"/>
          </p:nvPr>
        </p:nvSpPr>
        <p:spPr>
          <a:xfrm>
            <a:off x="0" y="2011052"/>
            <a:ext cx="12192000" cy="3128507"/>
          </a:xfrm>
        </p:spPr>
        <p:txBody>
          <a:bodyPr>
            <a:normAutofit/>
          </a:bodyPr>
          <a:lstStyle/>
          <a:p>
            <a:pPr marL="0" indent="0" algn="l">
              <a:buNone/>
            </a:pPr>
            <a:r>
              <a:rPr lang="en-US" sz="2000" b="1" i="0" dirty="0">
                <a:effectLst/>
              </a:rPr>
              <a:t>columns DAYS_BIRTH, DAYS_EMPLOYED, DAYS_REGISTRATION, DAYS_ID_PUBLISH, DAYS_LAST_PHONE_CHANGE which counts days have negative values. thus will correct those values</a:t>
            </a:r>
            <a:endParaRPr lang="en-IN" sz="2000" dirty="0"/>
          </a:p>
        </p:txBody>
      </p:sp>
      <p:pic>
        <p:nvPicPr>
          <p:cNvPr id="8" name="Picture 7">
            <a:extLst>
              <a:ext uri="{FF2B5EF4-FFF2-40B4-BE49-F238E27FC236}">
                <a16:creationId xmlns:a16="http://schemas.microsoft.com/office/drawing/2014/main" id="{4285DF57-BB57-44F1-A961-6F5BE464A3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86661"/>
            <a:ext cx="5728138" cy="3787407"/>
          </a:xfrm>
          <a:prstGeom prst="rect">
            <a:avLst/>
          </a:prstGeom>
        </p:spPr>
      </p:pic>
      <p:pic>
        <p:nvPicPr>
          <p:cNvPr id="10" name="Picture 9">
            <a:extLst>
              <a:ext uri="{FF2B5EF4-FFF2-40B4-BE49-F238E27FC236}">
                <a16:creationId xmlns:a16="http://schemas.microsoft.com/office/drawing/2014/main" id="{562EE926-FA72-4948-A27B-3B8E45CCBC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28138" y="2886660"/>
            <a:ext cx="6421821" cy="3787407"/>
          </a:xfrm>
          <a:prstGeom prst="rect">
            <a:avLst/>
          </a:prstGeom>
        </p:spPr>
      </p:pic>
      <mc:AlternateContent xmlns:mc="http://schemas.openxmlformats.org/markup-compatibility/2006" xmlns:p14="http://schemas.microsoft.com/office/powerpoint/2010/main">
        <mc:Choice Requires="p14">
          <p:contentPart p14:bwMode="auto" r:id="rId4">
            <p14:nvContentPartPr>
              <p14:cNvPr id="11" name="Ink 10">
                <a:extLst>
                  <a:ext uri="{FF2B5EF4-FFF2-40B4-BE49-F238E27FC236}">
                    <a16:creationId xmlns:a16="http://schemas.microsoft.com/office/drawing/2014/main" id="{5D073767-CA90-4D5D-83F6-DC6AAD8EC5C9}"/>
                  </a:ext>
                </a:extLst>
              </p14:cNvPr>
              <p14:cNvContentPartPr/>
              <p14:nvPr/>
            </p14:nvContentPartPr>
            <p14:xfrm>
              <a:off x="556916" y="4119505"/>
              <a:ext cx="541440" cy="4680"/>
            </p14:xfrm>
          </p:contentPart>
        </mc:Choice>
        <mc:Fallback xmlns="">
          <p:pic>
            <p:nvPicPr>
              <p:cNvPr id="11" name="Ink 10">
                <a:extLst>
                  <a:ext uri="{FF2B5EF4-FFF2-40B4-BE49-F238E27FC236}">
                    <a16:creationId xmlns:a16="http://schemas.microsoft.com/office/drawing/2014/main" id="{5D073767-CA90-4D5D-83F6-DC6AAD8EC5C9}"/>
                  </a:ext>
                </a:extLst>
              </p:cNvPr>
              <p:cNvPicPr/>
              <p:nvPr/>
            </p:nvPicPr>
            <p:blipFill>
              <a:blip r:embed="rId5"/>
              <a:stretch>
                <a:fillRect/>
              </a:stretch>
            </p:blipFill>
            <p:spPr>
              <a:xfrm>
                <a:off x="539276" y="4101865"/>
                <a:ext cx="57708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3" name="Ink 12">
                <a:extLst>
                  <a:ext uri="{FF2B5EF4-FFF2-40B4-BE49-F238E27FC236}">
                    <a16:creationId xmlns:a16="http://schemas.microsoft.com/office/drawing/2014/main" id="{C76BBF60-EC3F-4B56-8791-6C911F658AB1}"/>
                  </a:ext>
                </a:extLst>
              </p14:cNvPr>
              <p14:cNvContentPartPr/>
              <p14:nvPr/>
            </p14:nvContentPartPr>
            <p14:xfrm>
              <a:off x="-199804" y="6514945"/>
              <a:ext cx="472680" cy="472680"/>
            </p14:xfrm>
          </p:contentPart>
        </mc:Choice>
        <mc:Fallback xmlns="">
          <p:pic>
            <p:nvPicPr>
              <p:cNvPr id="13" name="Ink 12">
                <a:extLst>
                  <a:ext uri="{FF2B5EF4-FFF2-40B4-BE49-F238E27FC236}">
                    <a16:creationId xmlns:a16="http://schemas.microsoft.com/office/drawing/2014/main" id="{C76BBF60-EC3F-4B56-8791-6C911F658AB1}"/>
                  </a:ext>
                </a:extLst>
              </p:cNvPr>
              <p:cNvPicPr/>
              <p:nvPr/>
            </p:nvPicPr>
            <p:blipFill>
              <a:blip r:embed="rId7"/>
              <a:stretch>
                <a:fillRect/>
              </a:stretch>
            </p:blipFill>
            <p:spPr>
              <a:xfrm>
                <a:off x="-217804" y="6497305"/>
                <a:ext cx="508320" cy="5083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4" name="Ink 13">
                <a:extLst>
                  <a:ext uri="{FF2B5EF4-FFF2-40B4-BE49-F238E27FC236}">
                    <a16:creationId xmlns:a16="http://schemas.microsoft.com/office/drawing/2014/main" id="{7EB77C6C-76BC-4925-A2FC-B7C1CF66573B}"/>
                  </a:ext>
                </a:extLst>
              </p14:cNvPr>
              <p14:cNvContentPartPr/>
              <p14:nvPr/>
            </p14:nvContentPartPr>
            <p14:xfrm>
              <a:off x="485276" y="4969308"/>
              <a:ext cx="591480" cy="360"/>
            </p14:xfrm>
          </p:contentPart>
        </mc:Choice>
        <mc:Fallback xmlns="">
          <p:pic>
            <p:nvPicPr>
              <p:cNvPr id="14" name="Ink 13">
                <a:extLst>
                  <a:ext uri="{FF2B5EF4-FFF2-40B4-BE49-F238E27FC236}">
                    <a16:creationId xmlns:a16="http://schemas.microsoft.com/office/drawing/2014/main" id="{7EB77C6C-76BC-4925-A2FC-B7C1CF66573B}"/>
                  </a:ext>
                </a:extLst>
              </p:cNvPr>
              <p:cNvPicPr/>
              <p:nvPr/>
            </p:nvPicPr>
            <p:blipFill>
              <a:blip r:embed="rId9"/>
              <a:stretch>
                <a:fillRect/>
              </a:stretch>
            </p:blipFill>
            <p:spPr>
              <a:xfrm>
                <a:off x="467636" y="4951308"/>
                <a:ext cx="627120" cy="36000"/>
              </a:xfrm>
              <a:prstGeom prst="rect">
                <a:avLst/>
              </a:prstGeom>
            </p:spPr>
          </p:pic>
        </mc:Fallback>
      </mc:AlternateContent>
      <p:grpSp>
        <p:nvGrpSpPr>
          <p:cNvPr id="17" name="Group 16">
            <a:extLst>
              <a:ext uri="{FF2B5EF4-FFF2-40B4-BE49-F238E27FC236}">
                <a16:creationId xmlns:a16="http://schemas.microsoft.com/office/drawing/2014/main" id="{49437C4F-F800-4A97-8AA3-521BAC4EAC0B}"/>
              </a:ext>
            </a:extLst>
          </p:cNvPr>
          <p:cNvGrpSpPr/>
          <p:nvPr/>
        </p:nvGrpSpPr>
        <p:grpSpPr>
          <a:xfrm>
            <a:off x="485276" y="5315988"/>
            <a:ext cx="1486080" cy="48960"/>
            <a:chOff x="485276" y="5315988"/>
            <a:chExt cx="1486080" cy="48960"/>
          </a:xfrm>
        </p:grpSpPr>
        <mc:AlternateContent xmlns:mc="http://schemas.openxmlformats.org/markup-compatibility/2006" xmlns:p14="http://schemas.microsoft.com/office/powerpoint/2010/main">
          <mc:Choice Requires="p14">
            <p:contentPart p14:bwMode="auto" r:id="rId10">
              <p14:nvContentPartPr>
                <p14:cNvPr id="15" name="Ink 14">
                  <a:extLst>
                    <a:ext uri="{FF2B5EF4-FFF2-40B4-BE49-F238E27FC236}">
                      <a16:creationId xmlns:a16="http://schemas.microsoft.com/office/drawing/2014/main" id="{6BF87AD8-FA5F-43F8-8B39-BE5E349A7DD1}"/>
                    </a:ext>
                  </a:extLst>
                </p14:cNvPr>
                <p14:cNvContentPartPr/>
                <p14:nvPr/>
              </p14:nvContentPartPr>
              <p14:xfrm>
                <a:off x="485276" y="5353428"/>
                <a:ext cx="613440" cy="11520"/>
              </p14:xfrm>
            </p:contentPart>
          </mc:Choice>
          <mc:Fallback xmlns="">
            <p:pic>
              <p:nvPicPr>
                <p:cNvPr id="15" name="Ink 14">
                  <a:extLst>
                    <a:ext uri="{FF2B5EF4-FFF2-40B4-BE49-F238E27FC236}">
                      <a16:creationId xmlns:a16="http://schemas.microsoft.com/office/drawing/2014/main" id="{6BF87AD8-FA5F-43F8-8B39-BE5E349A7DD1}"/>
                    </a:ext>
                  </a:extLst>
                </p:cNvPr>
                <p:cNvPicPr/>
                <p:nvPr/>
              </p:nvPicPr>
              <p:blipFill>
                <a:blip r:embed="rId11"/>
                <a:stretch>
                  <a:fillRect/>
                </a:stretch>
              </p:blipFill>
              <p:spPr>
                <a:xfrm>
                  <a:off x="467636" y="5335428"/>
                  <a:ext cx="649080" cy="471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6" name="Ink 15">
                  <a:extLst>
                    <a:ext uri="{FF2B5EF4-FFF2-40B4-BE49-F238E27FC236}">
                      <a16:creationId xmlns:a16="http://schemas.microsoft.com/office/drawing/2014/main" id="{C705A63F-6F32-420F-89F1-64FCD0827ACB}"/>
                    </a:ext>
                  </a:extLst>
                </p14:cNvPr>
                <p14:cNvContentPartPr/>
                <p14:nvPr/>
              </p14:nvContentPartPr>
              <p14:xfrm>
                <a:off x="1417676" y="5315988"/>
                <a:ext cx="553680" cy="4680"/>
              </p14:xfrm>
            </p:contentPart>
          </mc:Choice>
          <mc:Fallback xmlns="">
            <p:pic>
              <p:nvPicPr>
                <p:cNvPr id="16" name="Ink 15">
                  <a:extLst>
                    <a:ext uri="{FF2B5EF4-FFF2-40B4-BE49-F238E27FC236}">
                      <a16:creationId xmlns:a16="http://schemas.microsoft.com/office/drawing/2014/main" id="{C705A63F-6F32-420F-89F1-64FCD0827ACB}"/>
                    </a:ext>
                  </a:extLst>
                </p:cNvPr>
                <p:cNvPicPr/>
                <p:nvPr/>
              </p:nvPicPr>
              <p:blipFill>
                <a:blip r:embed="rId13"/>
                <a:stretch>
                  <a:fillRect/>
                </a:stretch>
              </p:blipFill>
              <p:spPr>
                <a:xfrm>
                  <a:off x="1400036" y="5298348"/>
                  <a:ext cx="589320" cy="403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4">
            <p14:nvContentPartPr>
              <p14:cNvPr id="18" name="Ink 17">
                <a:extLst>
                  <a:ext uri="{FF2B5EF4-FFF2-40B4-BE49-F238E27FC236}">
                    <a16:creationId xmlns:a16="http://schemas.microsoft.com/office/drawing/2014/main" id="{AEC7C638-F8C4-4295-BA7B-AF9B8F2BBF8C}"/>
                  </a:ext>
                </a:extLst>
              </p14:cNvPr>
              <p14:cNvContentPartPr/>
              <p14:nvPr/>
            </p14:nvContentPartPr>
            <p14:xfrm>
              <a:off x="1439636" y="4914588"/>
              <a:ext cx="623880" cy="12240"/>
            </p14:xfrm>
          </p:contentPart>
        </mc:Choice>
        <mc:Fallback xmlns="">
          <p:pic>
            <p:nvPicPr>
              <p:cNvPr id="18" name="Ink 17">
                <a:extLst>
                  <a:ext uri="{FF2B5EF4-FFF2-40B4-BE49-F238E27FC236}">
                    <a16:creationId xmlns:a16="http://schemas.microsoft.com/office/drawing/2014/main" id="{AEC7C638-F8C4-4295-BA7B-AF9B8F2BBF8C}"/>
                  </a:ext>
                </a:extLst>
              </p:cNvPr>
              <p:cNvPicPr/>
              <p:nvPr/>
            </p:nvPicPr>
            <p:blipFill>
              <a:blip r:embed="rId15"/>
              <a:stretch>
                <a:fillRect/>
              </a:stretch>
            </p:blipFill>
            <p:spPr>
              <a:xfrm>
                <a:off x="1421636" y="4896588"/>
                <a:ext cx="659520" cy="47880"/>
              </a:xfrm>
              <a:prstGeom prst="rect">
                <a:avLst/>
              </a:prstGeom>
            </p:spPr>
          </p:pic>
        </mc:Fallback>
      </mc:AlternateContent>
      <p:grpSp>
        <p:nvGrpSpPr>
          <p:cNvPr id="23" name="Group 22">
            <a:extLst>
              <a:ext uri="{FF2B5EF4-FFF2-40B4-BE49-F238E27FC236}">
                <a16:creationId xmlns:a16="http://schemas.microsoft.com/office/drawing/2014/main" id="{EF0B7969-E9D4-420A-B639-8121C9C84386}"/>
              </a:ext>
            </a:extLst>
          </p:cNvPr>
          <p:cNvGrpSpPr/>
          <p:nvPr/>
        </p:nvGrpSpPr>
        <p:grpSpPr>
          <a:xfrm>
            <a:off x="1505516" y="5725308"/>
            <a:ext cx="2520360" cy="56520"/>
            <a:chOff x="1505516" y="5725308"/>
            <a:chExt cx="2520360" cy="56520"/>
          </a:xfrm>
        </p:grpSpPr>
        <mc:AlternateContent xmlns:mc="http://schemas.openxmlformats.org/markup-compatibility/2006" xmlns:p14="http://schemas.microsoft.com/office/powerpoint/2010/main">
          <mc:Choice Requires="p14">
            <p:contentPart p14:bwMode="auto" r:id="rId16">
              <p14:nvContentPartPr>
                <p14:cNvPr id="19" name="Ink 18">
                  <a:extLst>
                    <a:ext uri="{FF2B5EF4-FFF2-40B4-BE49-F238E27FC236}">
                      <a16:creationId xmlns:a16="http://schemas.microsoft.com/office/drawing/2014/main" id="{C5129B50-CB92-4A9B-9AEA-AE8F7D312201}"/>
                    </a:ext>
                  </a:extLst>
                </p14:cNvPr>
                <p14:cNvContentPartPr/>
                <p14:nvPr/>
              </p14:nvContentPartPr>
              <p14:xfrm>
                <a:off x="1505516" y="5769228"/>
                <a:ext cx="472680" cy="12600"/>
              </p14:xfrm>
            </p:contentPart>
          </mc:Choice>
          <mc:Fallback xmlns="">
            <p:pic>
              <p:nvPicPr>
                <p:cNvPr id="19" name="Ink 18">
                  <a:extLst>
                    <a:ext uri="{FF2B5EF4-FFF2-40B4-BE49-F238E27FC236}">
                      <a16:creationId xmlns:a16="http://schemas.microsoft.com/office/drawing/2014/main" id="{C5129B50-CB92-4A9B-9AEA-AE8F7D312201}"/>
                    </a:ext>
                  </a:extLst>
                </p:cNvPr>
                <p:cNvPicPr/>
                <p:nvPr/>
              </p:nvPicPr>
              <p:blipFill>
                <a:blip r:embed="rId17"/>
                <a:stretch>
                  <a:fillRect/>
                </a:stretch>
              </p:blipFill>
              <p:spPr>
                <a:xfrm>
                  <a:off x="1487516" y="5751228"/>
                  <a:ext cx="508320" cy="482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0" name="Ink 19">
                  <a:extLst>
                    <a:ext uri="{FF2B5EF4-FFF2-40B4-BE49-F238E27FC236}">
                      <a16:creationId xmlns:a16="http://schemas.microsoft.com/office/drawing/2014/main" id="{9108B833-861A-424C-A0AF-DC3B347B1BC5}"/>
                    </a:ext>
                  </a:extLst>
                </p14:cNvPr>
                <p14:cNvContentPartPr/>
                <p14:nvPr/>
              </p14:nvContentPartPr>
              <p14:xfrm>
                <a:off x="2503076" y="5769228"/>
                <a:ext cx="591120" cy="12240"/>
              </p14:xfrm>
            </p:contentPart>
          </mc:Choice>
          <mc:Fallback xmlns="">
            <p:pic>
              <p:nvPicPr>
                <p:cNvPr id="20" name="Ink 19">
                  <a:extLst>
                    <a:ext uri="{FF2B5EF4-FFF2-40B4-BE49-F238E27FC236}">
                      <a16:creationId xmlns:a16="http://schemas.microsoft.com/office/drawing/2014/main" id="{9108B833-861A-424C-A0AF-DC3B347B1BC5}"/>
                    </a:ext>
                  </a:extLst>
                </p:cNvPr>
                <p:cNvPicPr/>
                <p:nvPr/>
              </p:nvPicPr>
              <p:blipFill>
                <a:blip r:embed="rId19"/>
                <a:stretch>
                  <a:fillRect/>
                </a:stretch>
              </p:blipFill>
              <p:spPr>
                <a:xfrm>
                  <a:off x="2485076" y="5751228"/>
                  <a:ext cx="626760" cy="478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2" name="Ink 21">
                  <a:extLst>
                    <a:ext uri="{FF2B5EF4-FFF2-40B4-BE49-F238E27FC236}">
                      <a16:creationId xmlns:a16="http://schemas.microsoft.com/office/drawing/2014/main" id="{056DBE6E-7B07-4E50-9167-34B2277270ED}"/>
                    </a:ext>
                  </a:extLst>
                </p14:cNvPr>
                <p14:cNvContentPartPr/>
                <p14:nvPr/>
              </p14:nvContentPartPr>
              <p14:xfrm>
                <a:off x="3445916" y="5725308"/>
                <a:ext cx="579960" cy="23760"/>
              </p14:xfrm>
            </p:contentPart>
          </mc:Choice>
          <mc:Fallback xmlns="">
            <p:pic>
              <p:nvPicPr>
                <p:cNvPr id="22" name="Ink 21">
                  <a:extLst>
                    <a:ext uri="{FF2B5EF4-FFF2-40B4-BE49-F238E27FC236}">
                      <a16:creationId xmlns:a16="http://schemas.microsoft.com/office/drawing/2014/main" id="{056DBE6E-7B07-4E50-9167-34B2277270ED}"/>
                    </a:ext>
                  </a:extLst>
                </p:cNvPr>
                <p:cNvPicPr/>
                <p:nvPr/>
              </p:nvPicPr>
              <p:blipFill>
                <a:blip r:embed="rId21"/>
                <a:stretch>
                  <a:fillRect/>
                </a:stretch>
              </p:blipFill>
              <p:spPr>
                <a:xfrm>
                  <a:off x="3427916" y="5707308"/>
                  <a:ext cx="615600" cy="594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2">
            <p14:nvContentPartPr>
              <p14:cNvPr id="24" name="Ink 23">
                <a:extLst>
                  <a:ext uri="{FF2B5EF4-FFF2-40B4-BE49-F238E27FC236}">
                    <a16:creationId xmlns:a16="http://schemas.microsoft.com/office/drawing/2014/main" id="{A78B2BCD-EB18-4432-BA1F-AEB2CABC0704}"/>
                  </a:ext>
                </a:extLst>
              </p14:cNvPr>
              <p14:cNvContentPartPr/>
              <p14:nvPr/>
            </p14:nvContentPartPr>
            <p14:xfrm>
              <a:off x="3555356" y="4892628"/>
              <a:ext cx="503640" cy="360"/>
            </p14:xfrm>
          </p:contentPart>
        </mc:Choice>
        <mc:Fallback xmlns="">
          <p:pic>
            <p:nvPicPr>
              <p:cNvPr id="24" name="Ink 23">
                <a:extLst>
                  <a:ext uri="{FF2B5EF4-FFF2-40B4-BE49-F238E27FC236}">
                    <a16:creationId xmlns:a16="http://schemas.microsoft.com/office/drawing/2014/main" id="{A78B2BCD-EB18-4432-BA1F-AEB2CABC0704}"/>
                  </a:ext>
                </a:extLst>
              </p:cNvPr>
              <p:cNvPicPr/>
              <p:nvPr/>
            </p:nvPicPr>
            <p:blipFill>
              <a:blip r:embed="rId23"/>
              <a:stretch>
                <a:fillRect/>
              </a:stretch>
            </p:blipFill>
            <p:spPr>
              <a:xfrm>
                <a:off x="3537356" y="4874988"/>
                <a:ext cx="53928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5" name="Ink 24">
                <a:extLst>
                  <a:ext uri="{FF2B5EF4-FFF2-40B4-BE49-F238E27FC236}">
                    <a16:creationId xmlns:a16="http://schemas.microsoft.com/office/drawing/2014/main" id="{2BC0AA87-D118-44A5-BF92-6819B439660A}"/>
                  </a:ext>
                </a:extLst>
              </p14:cNvPr>
              <p14:cNvContentPartPr/>
              <p14:nvPr/>
            </p14:nvContentPartPr>
            <p14:xfrm>
              <a:off x="5024516" y="4892268"/>
              <a:ext cx="514440" cy="23040"/>
            </p14:xfrm>
          </p:contentPart>
        </mc:Choice>
        <mc:Fallback xmlns="">
          <p:pic>
            <p:nvPicPr>
              <p:cNvPr id="25" name="Ink 24">
                <a:extLst>
                  <a:ext uri="{FF2B5EF4-FFF2-40B4-BE49-F238E27FC236}">
                    <a16:creationId xmlns:a16="http://schemas.microsoft.com/office/drawing/2014/main" id="{2BC0AA87-D118-44A5-BF92-6819B439660A}"/>
                  </a:ext>
                </a:extLst>
              </p:cNvPr>
              <p:cNvPicPr/>
              <p:nvPr/>
            </p:nvPicPr>
            <p:blipFill>
              <a:blip r:embed="rId25"/>
              <a:stretch>
                <a:fillRect/>
              </a:stretch>
            </p:blipFill>
            <p:spPr>
              <a:xfrm>
                <a:off x="5006876" y="4874628"/>
                <a:ext cx="550080" cy="586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6" name="Ink 25">
                <a:extLst>
                  <a:ext uri="{FF2B5EF4-FFF2-40B4-BE49-F238E27FC236}">
                    <a16:creationId xmlns:a16="http://schemas.microsoft.com/office/drawing/2014/main" id="{9C601F63-2003-4877-9BF6-E36A728673E1}"/>
                  </a:ext>
                </a:extLst>
              </p14:cNvPr>
              <p14:cNvContentPartPr/>
              <p14:nvPr/>
            </p14:nvContentPartPr>
            <p14:xfrm>
              <a:off x="5013356" y="5386188"/>
              <a:ext cx="525600" cy="22680"/>
            </p14:xfrm>
          </p:contentPart>
        </mc:Choice>
        <mc:Fallback xmlns="">
          <p:pic>
            <p:nvPicPr>
              <p:cNvPr id="26" name="Ink 25">
                <a:extLst>
                  <a:ext uri="{FF2B5EF4-FFF2-40B4-BE49-F238E27FC236}">
                    <a16:creationId xmlns:a16="http://schemas.microsoft.com/office/drawing/2014/main" id="{9C601F63-2003-4877-9BF6-E36A728673E1}"/>
                  </a:ext>
                </a:extLst>
              </p:cNvPr>
              <p:cNvPicPr/>
              <p:nvPr/>
            </p:nvPicPr>
            <p:blipFill>
              <a:blip r:embed="rId27"/>
              <a:stretch>
                <a:fillRect/>
              </a:stretch>
            </p:blipFill>
            <p:spPr>
              <a:xfrm>
                <a:off x="4995716" y="5368548"/>
                <a:ext cx="56124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7" name="Ink 26">
                <a:extLst>
                  <a:ext uri="{FF2B5EF4-FFF2-40B4-BE49-F238E27FC236}">
                    <a16:creationId xmlns:a16="http://schemas.microsoft.com/office/drawing/2014/main" id="{434B1BC6-DA6C-4680-8C45-A63C2F90D3D2}"/>
                  </a:ext>
                </a:extLst>
              </p14:cNvPr>
              <p14:cNvContentPartPr/>
              <p14:nvPr/>
            </p14:nvContentPartPr>
            <p14:xfrm>
              <a:off x="5002916" y="5791548"/>
              <a:ext cx="536400" cy="360"/>
            </p14:xfrm>
          </p:contentPart>
        </mc:Choice>
        <mc:Fallback xmlns="">
          <p:pic>
            <p:nvPicPr>
              <p:cNvPr id="27" name="Ink 26">
                <a:extLst>
                  <a:ext uri="{FF2B5EF4-FFF2-40B4-BE49-F238E27FC236}">
                    <a16:creationId xmlns:a16="http://schemas.microsoft.com/office/drawing/2014/main" id="{434B1BC6-DA6C-4680-8C45-A63C2F90D3D2}"/>
                  </a:ext>
                </a:extLst>
              </p:cNvPr>
              <p:cNvPicPr/>
              <p:nvPr/>
            </p:nvPicPr>
            <p:blipFill>
              <a:blip r:embed="rId29"/>
              <a:stretch>
                <a:fillRect/>
              </a:stretch>
            </p:blipFill>
            <p:spPr>
              <a:xfrm>
                <a:off x="4984916" y="5773908"/>
                <a:ext cx="57204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8" name="Ink 27">
                <a:extLst>
                  <a:ext uri="{FF2B5EF4-FFF2-40B4-BE49-F238E27FC236}">
                    <a16:creationId xmlns:a16="http://schemas.microsoft.com/office/drawing/2014/main" id="{061C0A14-9B1A-466E-834C-84CC59AF7AF7}"/>
                  </a:ext>
                </a:extLst>
              </p14:cNvPr>
              <p14:cNvContentPartPr/>
              <p14:nvPr/>
            </p14:nvContentPartPr>
            <p14:xfrm>
              <a:off x="5123516" y="6197268"/>
              <a:ext cx="371520" cy="360"/>
            </p14:xfrm>
          </p:contentPart>
        </mc:Choice>
        <mc:Fallback xmlns="">
          <p:pic>
            <p:nvPicPr>
              <p:cNvPr id="28" name="Ink 27">
                <a:extLst>
                  <a:ext uri="{FF2B5EF4-FFF2-40B4-BE49-F238E27FC236}">
                    <a16:creationId xmlns:a16="http://schemas.microsoft.com/office/drawing/2014/main" id="{061C0A14-9B1A-466E-834C-84CC59AF7AF7}"/>
                  </a:ext>
                </a:extLst>
              </p:cNvPr>
              <p:cNvPicPr/>
              <p:nvPr/>
            </p:nvPicPr>
            <p:blipFill>
              <a:blip r:embed="rId31"/>
              <a:stretch>
                <a:fillRect/>
              </a:stretch>
            </p:blipFill>
            <p:spPr>
              <a:xfrm>
                <a:off x="5105516" y="6179628"/>
                <a:ext cx="407160" cy="36000"/>
              </a:xfrm>
              <a:prstGeom prst="rect">
                <a:avLst/>
              </a:prstGeom>
            </p:spPr>
          </p:pic>
        </mc:Fallback>
      </mc:AlternateContent>
    </p:spTree>
    <p:extLst>
      <p:ext uri="{BB962C8B-B14F-4D97-AF65-F5344CB8AC3E}">
        <p14:creationId xmlns:p14="http://schemas.microsoft.com/office/powerpoint/2010/main" val="38066840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3E143B0-8882-4797-B03C-1E80B780481F}"/>
              </a:ext>
            </a:extLst>
          </p:cNvPr>
          <p:cNvSpPr>
            <a:spLocks noGrp="1"/>
          </p:cNvSpPr>
          <p:nvPr>
            <p:ph type="title"/>
          </p:nvPr>
        </p:nvSpPr>
        <p:spPr>
          <a:xfrm>
            <a:off x="646112" y="452718"/>
            <a:ext cx="4165580" cy="1400530"/>
          </a:xfrm>
        </p:spPr>
        <p:txBody>
          <a:bodyPr>
            <a:normAutofit/>
          </a:bodyPr>
          <a:lstStyle/>
          <a:p>
            <a:pPr>
              <a:lnSpc>
                <a:spcPct val="90000"/>
              </a:lnSpc>
            </a:pPr>
            <a:r>
              <a:rPr lang="en-IN" sz="2900"/>
              <a:t>STANDARDIZING VALUES –DATASET-1</a:t>
            </a:r>
            <a:br>
              <a:rPr lang="en-IN" sz="2900"/>
            </a:br>
            <a:r>
              <a:rPr lang="en-IN" sz="2900"/>
              <a:t>APPLICATION DATA</a:t>
            </a:r>
          </a:p>
        </p:txBody>
      </p:sp>
      <p:sp>
        <p:nvSpPr>
          <p:cNvPr id="6" name="Content Placeholder 5">
            <a:extLst>
              <a:ext uri="{FF2B5EF4-FFF2-40B4-BE49-F238E27FC236}">
                <a16:creationId xmlns:a16="http://schemas.microsoft.com/office/drawing/2014/main" id="{4E350566-22DD-46D4-8605-1B4AA0D5B2F2}"/>
              </a:ext>
            </a:extLst>
          </p:cNvPr>
          <p:cNvSpPr>
            <a:spLocks noGrp="1"/>
          </p:cNvSpPr>
          <p:nvPr>
            <p:ph idx="1"/>
          </p:nvPr>
        </p:nvSpPr>
        <p:spPr>
          <a:xfrm>
            <a:off x="646113" y="2052918"/>
            <a:ext cx="4165146" cy="4195481"/>
          </a:xfrm>
        </p:spPr>
        <p:txBody>
          <a:bodyPr>
            <a:normAutofit/>
          </a:bodyPr>
          <a:lstStyle/>
          <a:p>
            <a:pPr marL="0" indent="0">
              <a:buNone/>
            </a:pPr>
            <a:r>
              <a:rPr lang="en-US" b="1" i="0">
                <a:effectLst/>
              </a:rPr>
              <a:t>convert DAYS_BIRTH to AGE in years , DAYS_EMPLOYED to YEARS EMPLOYED</a:t>
            </a:r>
            <a:endParaRPr lang="en-US" b="0" i="0">
              <a:effectLst/>
            </a:endParaRPr>
          </a:p>
        </p:txBody>
      </p:sp>
      <p:pic>
        <p:nvPicPr>
          <p:cNvPr id="3" name="Picture 2" descr="A screenshot of a computer&#10;&#10;Description automatically generated with medium confidence">
            <a:extLst>
              <a:ext uri="{FF2B5EF4-FFF2-40B4-BE49-F238E27FC236}">
                <a16:creationId xmlns:a16="http://schemas.microsoft.com/office/drawing/2014/main" id="{484E2D93-61CF-446C-8EF7-9302A00FFA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88797" y="0"/>
            <a:ext cx="6515671" cy="3331029"/>
          </a:xfrm>
          <a:prstGeom prst="rect">
            <a:avLst/>
          </a:prstGeom>
          <a:effectLst/>
        </p:spPr>
      </p:pic>
      <p:pic>
        <p:nvPicPr>
          <p:cNvPr id="7" name="Picture 6" descr="A screenshot of a computer code&#10;&#10;Description automatically generated with medium confidence">
            <a:extLst>
              <a:ext uri="{FF2B5EF4-FFF2-40B4-BE49-F238E27FC236}">
                <a16:creationId xmlns:a16="http://schemas.microsoft.com/office/drawing/2014/main" id="{E786E4C4-6457-42E3-93CA-1033AFEAEBB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11259" y="3429000"/>
            <a:ext cx="6493209" cy="3331029"/>
          </a:xfrm>
          <a:prstGeom prst="rect">
            <a:avLst/>
          </a:prstGeom>
          <a:effectLst/>
        </p:spPr>
      </p:pic>
    </p:spTree>
    <p:extLst>
      <p:ext uri="{BB962C8B-B14F-4D97-AF65-F5344CB8AC3E}">
        <p14:creationId xmlns:p14="http://schemas.microsoft.com/office/powerpoint/2010/main" val="39489784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2000"/>
                <a:hueMod val="108000"/>
                <a:satMod val="164000"/>
                <a:lumMod val="69000"/>
              </a:schemeClr>
              <a:schemeClr val="bg2">
                <a:tint val="96000"/>
                <a:hueMod val="90000"/>
                <a:satMod val="130000"/>
                <a:lumMod val="134000"/>
              </a:schemeClr>
            </a:duotone>
          </a:blip>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6808634-77B2-42C3-ABF9-E241B5F68149}"/>
              </a:ext>
            </a:extLst>
          </p:cNvPr>
          <p:cNvSpPr>
            <a:spLocks noGrp="1"/>
          </p:cNvSpPr>
          <p:nvPr>
            <p:ph type="title"/>
          </p:nvPr>
        </p:nvSpPr>
        <p:spPr>
          <a:xfrm>
            <a:off x="646112" y="452718"/>
            <a:ext cx="4165580" cy="1400530"/>
          </a:xfrm>
        </p:spPr>
        <p:txBody>
          <a:bodyPr>
            <a:normAutofit/>
          </a:bodyPr>
          <a:lstStyle/>
          <a:p>
            <a:pPr>
              <a:lnSpc>
                <a:spcPct val="90000"/>
              </a:lnSpc>
            </a:pPr>
            <a:r>
              <a:rPr lang="en-IN" sz="1700"/>
              <a:t>FINDING AND HANDLING MISSING DATA </a:t>
            </a:r>
            <a:br>
              <a:rPr lang="en-IN" sz="1700"/>
            </a:br>
            <a:r>
              <a:rPr lang="en-IN" sz="1700"/>
              <a:t>DATASET -2 -&gt;PREVIOUS APPLICATION</a:t>
            </a:r>
            <a:br>
              <a:rPr lang="en-IN" sz="1700"/>
            </a:br>
            <a:endParaRPr lang="en-IN" sz="1700"/>
          </a:p>
        </p:txBody>
      </p:sp>
      <p:sp>
        <p:nvSpPr>
          <p:cNvPr id="2059" name="Freeform 23">
            <a:extLst>
              <a:ext uri="{FF2B5EF4-FFF2-40B4-BE49-F238E27FC236}">
                <a16:creationId xmlns:a16="http://schemas.microsoft.com/office/drawing/2014/main" id="{2142F58F-1A18-445C-8057-25B9F986C2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9402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sp>
        <p:nvSpPr>
          <p:cNvPr id="2061" name="Freeform 5">
            <a:extLst>
              <a:ext uri="{FF2B5EF4-FFF2-40B4-BE49-F238E27FC236}">
                <a16:creationId xmlns:a16="http://schemas.microsoft.com/office/drawing/2014/main" id="{2C8825F8-2BBE-4F09-844D-BD569EE90A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2450577" y="2756642"/>
            <a:ext cx="6858000" cy="1344715"/>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rgbClr val="FFFFFF"/>
          </a:solidFill>
          <a:ln>
            <a:noFill/>
          </a:ln>
        </p:spPr>
        <p:txBody>
          <a:bodyPr/>
          <a:lstStyle/>
          <a:p>
            <a:endParaRPr lang="en-CA"/>
          </a:p>
        </p:txBody>
      </p:sp>
      <p:sp>
        <p:nvSpPr>
          <p:cNvPr id="2063" name="Rectangle 2062">
            <a:extLst>
              <a:ext uri="{FF2B5EF4-FFF2-40B4-BE49-F238E27FC236}">
                <a16:creationId xmlns:a16="http://schemas.microsoft.com/office/drawing/2014/main" id="{1E0B305D-E4F9-4F9F-81CA-BDFBA88B24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4411" y="0"/>
            <a:ext cx="6098008"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5E66F26A-B220-4438-8981-30BD18F9CE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4410" y="1427867"/>
            <a:ext cx="5449471" cy="1122993"/>
          </a:xfrm>
          <a:prstGeom prst="rect">
            <a:avLst/>
          </a:prstGeom>
          <a:effectLst/>
        </p:spPr>
      </p:pic>
      <p:sp>
        <p:nvSpPr>
          <p:cNvPr id="2065" name="Rectangle 2064">
            <a:extLst>
              <a:ext uri="{FF2B5EF4-FFF2-40B4-BE49-F238E27FC236}">
                <a16:creationId xmlns:a16="http://schemas.microsoft.com/office/drawing/2014/main" id="{1D77C917-B31B-4151-9BB3-768748C425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5" name="Content Placeholder 4">
            <a:extLst>
              <a:ext uri="{FF2B5EF4-FFF2-40B4-BE49-F238E27FC236}">
                <a16:creationId xmlns:a16="http://schemas.microsoft.com/office/drawing/2014/main" id="{1987E2FC-EECC-4BCC-BC20-BE3DB0361048}"/>
              </a:ext>
            </a:extLst>
          </p:cNvPr>
          <p:cNvSpPr>
            <a:spLocks noGrp="1"/>
          </p:cNvSpPr>
          <p:nvPr>
            <p:ph idx="1"/>
          </p:nvPr>
        </p:nvSpPr>
        <p:spPr>
          <a:xfrm>
            <a:off x="646113" y="2052918"/>
            <a:ext cx="4165146" cy="4195481"/>
          </a:xfrm>
        </p:spPr>
        <p:txBody>
          <a:bodyPr>
            <a:normAutofit/>
          </a:bodyPr>
          <a:lstStyle/>
          <a:p>
            <a:pPr marL="0" indent="0">
              <a:lnSpc>
                <a:spcPct val="90000"/>
              </a:lnSpc>
              <a:buNone/>
            </a:pPr>
            <a:r>
              <a:rPr lang="en-IN" sz="1400"/>
              <a:t>Number of Rows =1670214</a:t>
            </a:r>
          </a:p>
          <a:p>
            <a:pPr marL="0" indent="0">
              <a:lnSpc>
                <a:spcPct val="90000"/>
              </a:lnSpc>
              <a:buNone/>
            </a:pPr>
            <a:r>
              <a:rPr lang="en-IN" sz="1400"/>
              <a:t>Number of Columns=37</a:t>
            </a:r>
          </a:p>
          <a:p>
            <a:pPr>
              <a:lnSpc>
                <a:spcPct val="90000"/>
              </a:lnSpc>
            </a:pPr>
            <a:r>
              <a:rPr lang="en-IN" sz="1400"/>
              <a:t>There are some data set related to days which is negative would have to manage that</a:t>
            </a:r>
          </a:p>
          <a:p>
            <a:pPr>
              <a:lnSpc>
                <a:spcPct val="90000"/>
              </a:lnSpc>
            </a:pPr>
            <a:r>
              <a:rPr lang="en-IN" sz="1400"/>
              <a:t>The given line plot shows the columns                                                                                                                          and number of null values(extracted                                                                                   from the Jupyter File attached in Tech                                                                	    Stack used slide)</a:t>
            </a:r>
          </a:p>
          <a:p>
            <a:pPr>
              <a:lnSpc>
                <a:spcPct val="90000"/>
              </a:lnSpc>
            </a:pPr>
            <a:r>
              <a:rPr lang="en-IN" sz="1400"/>
              <a:t>We will drop those columns with missing                                                                                 value % greater than 50% </a:t>
            </a:r>
          </a:p>
          <a:p>
            <a:pPr>
              <a:lnSpc>
                <a:spcPct val="90000"/>
              </a:lnSpc>
            </a:pPr>
            <a:r>
              <a:rPr lang="en-US" sz="1400"/>
              <a:t>As per Industrial Standard, max Threshold                                                                                                                 limit can be between 40% to 50 % depending                                                                             upon the data acquired in specific sector</a:t>
            </a:r>
            <a:endParaRPr lang="en-IN" sz="1400"/>
          </a:p>
        </p:txBody>
      </p:sp>
      <p:pic>
        <p:nvPicPr>
          <p:cNvPr id="2054" name="Picture 6">
            <a:extLst>
              <a:ext uri="{FF2B5EF4-FFF2-40B4-BE49-F238E27FC236}">
                <a16:creationId xmlns:a16="http://schemas.microsoft.com/office/drawing/2014/main" id="{1DED9B3F-5779-4512-8FBF-6F350F6181A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7933"/>
          <a:stretch/>
        </p:blipFill>
        <p:spPr bwMode="auto">
          <a:xfrm>
            <a:off x="6094410" y="3645936"/>
            <a:ext cx="5449471" cy="2483497"/>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17459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F1B8F9CB-890B-4CB8-B503-188A763E2FC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25" name="Picture 24">
            <a:extLst>
              <a:ext uri="{FF2B5EF4-FFF2-40B4-BE49-F238E27FC236}">
                <a16:creationId xmlns:a16="http://schemas.microsoft.com/office/drawing/2014/main" id="{AA632AB4-3837-4FD0-8B62-0A18B573F4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27" name="Oval 26">
            <a:extLst>
              <a:ext uri="{FF2B5EF4-FFF2-40B4-BE49-F238E27FC236}">
                <a16:creationId xmlns:a16="http://schemas.microsoft.com/office/drawing/2014/main" id="{C393B4A7-6ABF-423D-A762-3CDB4897A8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pic>
        <p:nvPicPr>
          <p:cNvPr id="29" name="Picture 28">
            <a:extLst>
              <a:ext uri="{FF2B5EF4-FFF2-40B4-BE49-F238E27FC236}">
                <a16:creationId xmlns:a16="http://schemas.microsoft.com/office/drawing/2014/main" id="{9CD2319A-6FA9-4EFB-9EDF-7304467425E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31" name="Picture 30">
            <a:extLst>
              <a:ext uri="{FF2B5EF4-FFF2-40B4-BE49-F238E27FC236}">
                <a16:creationId xmlns:a16="http://schemas.microsoft.com/office/drawing/2014/main" id="{D1692A93-3514-4486-8B67-CCA4E0259BC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33" name="Rectangle 32">
            <a:extLst>
              <a:ext uri="{FF2B5EF4-FFF2-40B4-BE49-F238E27FC236}">
                <a16:creationId xmlns:a16="http://schemas.microsoft.com/office/drawing/2014/main" id="{01AD250C-F2EA-449F-9B14-DF5BB674C5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4" name="Title 3">
            <a:extLst>
              <a:ext uri="{FF2B5EF4-FFF2-40B4-BE49-F238E27FC236}">
                <a16:creationId xmlns:a16="http://schemas.microsoft.com/office/drawing/2014/main" id="{AECBFB93-E4F5-442F-84DE-E2125EF3859A}"/>
              </a:ext>
            </a:extLst>
          </p:cNvPr>
          <p:cNvSpPr>
            <a:spLocks noGrp="1"/>
          </p:cNvSpPr>
          <p:nvPr>
            <p:ph type="title"/>
          </p:nvPr>
        </p:nvSpPr>
        <p:spPr>
          <a:xfrm>
            <a:off x="646111" y="452718"/>
            <a:ext cx="9404723" cy="1400530"/>
          </a:xfrm>
        </p:spPr>
        <p:txBody>
          <a:bodyPr vert="horz" lIns="91440" tIns="45720" rIns="91440" bIns="45720" rtlCol="0" anchor="t">
            <a:normAutofit/>
          </a:bodyPr>
          <a:lstStyle/>
          <a:p>
            <a:r>
              <a:rPr lang="en-US"/>
              <a:t>DROPPING UNWANTED COLUMNS</a:t>
            </a:r>
          </a:p>
        </p:txBody>
      </p:sp>
      <p:pic>
        <p:nvPicPr>
          <p:cNvPr id="5" name="Picture 4" descr="A screenshot of a computer&#10;&#10;Description automatically generated with medium confidence">
            <a:extLst>
              <a:ext uri="{FF2B5EF4-FFF2-40B4-BE49-F238E27FC236}">
                <a16:creationId xmlns:a16="http://schemas.microsoft.com/office/drawing/2014/main" id="{5F51F3CD-1877-4F8F-810F-1CCFC8E2441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299691" y="3384076"/>
            <a:ext cx="2750772" cy="2065561"/>
          </a:xfrm>
          <a:prstGeom prst="rect">
            <a:avLst/>
          </a:prstGeom>
        </p:spPr>
      </p:pic>
      <p:sp>
        <p:nvSpPr>
          <p:cNvPr id="6" name="TextBox 5">
            <a:extLst>
              <a:ext uri="{FF2B5EF4-FFF2-40B4-BE49-F238E27FC236}">
                <a16:creationId xmlns:a16="http://schemas.microsoft.com/office/drawing/2014/main" id="{E1D4F626-2422-4C33-98EA-87091B962BD4}"/>
              </a:ext>
            </a:extLst>
          </p:cNvPr>
          <p:cNvSpPr txBox="1"/>
          <p:nvPr/>
        </p:nvSpPr>
        <p:spPr>
          <a:xfrm>
            <a:off x="646111" y="3071792"/>
            <a:ext cx="6768632" cy="1680588"/>
          </a:xfrm>
          <a:prstGeom prst="rect">
            <a:avLst/>
          </a:prstGeom>
          <a:noFill/>
        </p:spPr>
        <p:txBody>
          <a:bodyPr wrap="square" rtlCol="0">
            <a:spAutoFit/>
          </a:bodyPr>
          <a:lstStyle/>
          <a:p>
            <a:pPr defTabSz="356616">
              <a:spcAft>
                <a:spcPts val="600"/>
              </a:spcAft>
            </a:pPr>
            <a:r>
              <a:rPr lang="en-IN" sz="1404" kern="1200">
                <a:solidFill>
                  <a:schemeClr val="tx1"/>
                </a:solidFill>
                <a:latin typeface="+mn-lt"/>
                <a:ea typeface="+mn-ea"/>
                <a:cs typeface="+mn-cs"/>
              </a:rPr>
              <a:t>Removed 4 columns with null values greater than 50% , now there are 33 columns left</a:t>
            </a:r>
          </a:p>
          <a:p>
            <a:pPr defTabSz="356616">
              <a:spcAft>
                <a:spcPts val="600"/>
              </a:spcAft>
            </a:pPr>
            <a:r>
              <a:rPr lang="en-IN" sz="1404" kern="1200">
                <a:solidFill>
                  <a:schemeClr val="tx1"/>
                </a:solidFill>
                <a:latin typeface="+mn-lt"/>
                <a:ea typeface="+mn-ea"/>
                <a:cs typeface="+mn-cs"/>
              </a:rPr>
              <a:t>Dropped 4 more columns which were not necessary for the analysis, 29 columns</a:t>
            </a:r>
          </a:p>
          <a:p>
            <a:pPr defTabSz="356616">
              <a:spcAft>
                <a:spcPts val="600"/>
              </a:spcAft>
            </a:pPr>
            <a:r>
              <a:rPr lang="en-IN" sz="1404" kern="1200">
                <a:solidFill>
                  <a:schemeClr val="tx1"/>
                </a:solidFill>
                <a:latin typeface="+mn-lt"/>
                <a:ea typeface="+mn-ea"/>
                <a:cs typeface="+mn-cs"/>
              </a:rPr>
              <a:t>Left</a:t>
            </a:r>
          </a:p>
          <a:p>
            <a:pPr>
              <a:spcAft>
                <a:spcPts val="600"/>
              </a:spcAft>
            </a:pPr>
            <a:endParaRPr lang="en-IN"/>
          </a:p>
        </p:txBody>
      </p:sp>
      <p:pic>
        <p:nvPicPr>
          <p:cNvPr id="3" name="Picture 2" descr="A screen shot of a computer&#10;&#10;Description automatically generated with low confidence">
            <a:extLst>
              <a:ext uri="{FF2B5EF4-FFF2-40B4-BE49-F238E27FC236}">
                <a16:creationId xmlns:a16="http://schemas.microsoft.com/office/drawing/2014/main" id="{334C0E43-BA49-40EF-B3BE-F01B1B2E09B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6111" y="4119897"/>
            <a:ext cx="6231442" cy="1211531"/>
          </a:xfrm>
          <a:prstGeom prst="rect">
            <a:avLst/>
          </a:prstGeom>
        </p:spPr>
      </p:pic>
      <p:cxnSp>
        <p:nvCxnSpPr>
          <p:cNvPr id="8" name="Straight Arrow Connector 7">
            <a:extLst>
              <a:ext uri="{FF2B5EF4-FFF2-40B4-BE49-F238E27FC236}">
                <a16:creationId xmlns:a16="http://schemas.microsoft.com/office/drawing/2014/main" id="{5F66B70C-2605-4688-B527-69E58C6FD301}"/>
              </a:ext>
            </a:extLst>
          </p:cNvPr>
          <p:cNvCxnSpPr>
            <a:cxnSpLocks/>
          </p:cNvCxnSpPr>
          <p:nvPr/>
        </p:nvCxnSpPr>
        <p:spPr>
          <a:xfrm>
            <a:off x="7299691" y="3221440"/>
            <a:ext cx="1191609" cy="162636"/>
          </a:xfrm>
          <a:prstGeom prst="straightConnector1">
            <a:avLst/>
          </a:prstGeom>
          <a:ln w="381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0" name="Straight Arrow Connector 9">
            <a:extLst>
              <a:ext uri="{FF2B5EF4-FFF2-40B4-BE49-F238E27FC236}">
                <a16:creationId xmlns:a16="http://schemas.microsoft.com/office/drawing/2014/main" id="{75E36D08-E881-4C35-9601-3CA41CAAE11C}"/>
              </a:ext>
            </a:extLst>
          </p:cNvPr>
          <p:cNvCxnSpPr>
            <a:cxnSpLocks/>
          </p:cNvCxnSpPr>
          <p:nvPr/>
        </p:nvCxnSpPr>
        <p:spPr>
          <a:xfrm>
            <a:off x="1178051" y="3802882"/>
            <a:ext cx="1045914" cy="317015"/>
          </a:xfrm>
          <a:prstGeom prst="straightConnector1">
            <a:avLst/>
          </a:prstGeom>
          <a:ln w="381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5" name="Rectangle 14">
            <a:extLst>
              <a:ext uri="{FF2B5EF4-FFF2-40B4-BE49-F238E27FC236}">
                <a16:creationId xmlns:a16="http://schemas.microsoft.com/office/drawing/2014/main" id="{8BB8A667-90F4-4ACF-9B4D-BE713B75B364}"/>
              </a:ext>
            </a:extLst>
          </p:cNvPr>
          <p:cNvSpPr/>
          <p:nvPr/>
        </p:nvSpPr>
        <p:spPr>
          <a:xfrm>
            <a:off x="7323999" y="5157971"/>
            <a:ext cx="844447" cy="281482"/>
          </a:xfrm>
          <a:prstGeom prst="rect">
            <a:avLst/>
          </a:prstGeom>
          <a:solidFill>
            <a:srgbClr val="E71224">
              <a:alpha val="5000"/>
            </a:srgbClr>
          </a:solidFill>
          <a:ln w="36000">
            <a:solidFill>
              <a:srgbClr val="E712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rgbClr val="E71224"/>
              </a:solidFill>
            </a:endParaRPr>
          </a:p>
        </p:txBody>
      </p:sp>
      <p:sp>
        <p:nvSpPr>
          <p:cNvPr id="18" name="Rectangle 17">
            <a:extLst>
              <a:ext uri="{FF2B5EF4-FFF2-40B4-BE49-F238E27FC236}">
                <a16:creationId xmlns:a16="http://schemas.microsoft.com/office/drawing/2014/main" id="{E62C5268-7A77-4DB8-84BE-42F94FD481C8}"/>
              </a:ext>
            </a:extLst>
          </p:cNvPr>
          <p:cNvSpPr/>
          <p:nvPr/>
        </p:nvSpPr>
        <p:spPr>
          <a:xfrm>
            <a:off x="739985" y="5067052"/>
            <a:ext cx="844447" cy="281482"/>
          </a:xfrm>
          <a:prstGeom prst="rect">
            <a:avLst/>
          </a:prstGeom>
          <a:solidFill>
            <a:srgbClr val="E71224">
              <a:alpha val="5000"/>
            </a:srgbClr>
          </a:solidFill>
          <a:ln w="36000">
            <a:solidFill>
              <a:srgbClr val="E712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rgbClr val="E71224"/>
              </a:solidFill>
            </a:endParaRPr>
          </a:p>
        </p:txBody>
      </p:sp>
    </p:spTree>
    <p:extLst>
      <p:ext uri="{BB962C8B-B14F-4D97-AF65-F5344CB8AC3E}">
        <p14:creationId xmlns:p14="http://schemas.microsoft.com/office/powerpoint/2010/main" val="37880509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ACC5CF7-03C5-4574-AD28-A28A85A7D9C4}"/>
              </a:ext>
            </a:extLst>
          </p:cNvPr>
          <p:cNvSpPr>
            <a:spLocks noGrp="1"/>
          </p:cNvSpPr>
          <p:nvPr>
            <p:ph type="title" idx="4294967295"/>
          </p:nvPr>
        </p:nvSpPr>
        <p:spPr>
          <a:xfrm>
            <a:off x="0" y="-68263"/>
            <a:ext cx="9613900" cy="708026"/>
          </a:xfrm>
        </p:spPr>
        <p:style>
          <a:lnRef idx="2">
            <a:schemeClr val="dk1">
              <a:shade val="50000"/>
            </a:schemeClr>
          </a:lnRef>
          <a:fillRef idx="1">
            <a:schemeClr val="dk1"/>
          </a:fillRef>
          <a:effectRef idx="0">
            <a:schemeClr val="dk1"/>
          </a:effectRef>
          <a:fontRef idx="minor">
            <a:schemeClr val="lt1"/>
          </a:fontRef>
        </p:style>
        <p:txBody>
          <a:bodyPr/>
          <a:lstStyle/>
          <a:p>
            <a:r>
              <a:rPr lang="en-IN" dirty="0"/>
              <a:t>DATA IMPUTATION</a:t>
            </a:r>
          </a:p>
        </p:txBody>
      </p:sp>
      <p:sp>
        <p:nvSpPr>
          <p:cNvPr id="4" name="Content Placeholder 3">
            <a:extLst>
              <a:ext uri="{FF2B5EF4-FFF2-40B4-BE49-F238E27FC236}">
                <a16:creationId xmlns:a16="http://schemas.microsoft.com/office/drawing/2014/main" id="{608C12F1-FB52-467F-9994-440C9992C051}"/>
              </a:ext>
            </a:extLst>
          </p:cNvPr>
          <p:cNvSpPr>
            <a:spLocks noGrp="1"/>
          </p:cNvSpPr>
          <p:nvPr>
            <p:ph idx="4294967295"/>
          </p:nvPr>
        </p:nvSpPr>
        <p:spPr>
          <a:xfrm>
            <a:off x="0" y="581025"/>
            <a:ext cx="7607300" cy="2171700"/>
          </a:xfrm>
        </p:spPr>
        <p:txBody>
          <a:bodyPr>
            <a:normAutofit/>
          </a:bodyPr>
          <a:lstStyle/>
          <a:p>
            <a:r>
              <a:rPr lang="en-IN" dirty="0"/>
              <a:t>In column Name_type_suit, unknown values filled </a:t>
            </a:r>
          </a:p>
          <a:p>
            <a:r>
              <a:rPr lang="en-IN" dirty="0"/>
              <a:t>In column N_FLAG_INSURED_ON_APPROVAL null values were filled with mode i.e. 0</a:t>
            </a:r>
          </a:p>
          <a:p>
            <a:r>
              <a:rPr lang="en-IN" dirty="0"/>
              <a:t>For AMT_ANNUITY as the kde plot is skewed             with 1peak, null values were replaced by median</a:t>
            </a:r>
          </a:p>
          <a:p>
            <a:endParaRPr lang="en-IN" dirty="0"/>
          </a:p>
          <a:p>
            <a:endParaRPr lang="en-IN" dirty="0"/>
          </a:p>
          <a:p>
            <a:endParaRPr lang="en-IN" dirty="0"/>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96F60956-15E4-41C2-A536-7AC180326B10}"/>
                  </a:ext>
                </a:extLst>
              </p14:cNvPr>
              <p14:cNvContentPartPr/>
              <p14:nvPr/>
            </p14:nvContentPartPr>
            <p14:xfrm>
              <a:off x="2637716" y="1429225"/>
              <a:ext cx="360" cy="360"/>
            </p14:xfrm>
          </p:contentPart>
        </mc:Choice>
        <mc:Fallback xmlns="">
          <p:pic>
            <p:nvPicPr>
              <p:cNvPr id="5" name="Ink 4">
                <a:extLst>
                  <a:ext uri="{FF2B5EF4-FFF2-40B4-BE49-F238E27FC236}">
                    <a16:creationId xmlns:a16="http://schemas.microsoft.com/office/drawing/2014/main" id="{96F60956-15E4-41C2-A536-7AC180326B10}"/>
                  </a:ext>
                </a:extLst>
              </p:cNvPr>
              <p:cNvPicPr/>
              <p:nvPr/>
            </p:nvPicPr>
            <p:blipFill>
              <a:blip r:embed="rId3"/>
              <a:stretch>
                <a:fillRect/>
              </a:stretch>
            </p:blipFill>
            <p:spPr>
              <a:xfrm>
                <a:off x="2620076" y="1411585"/>
                <a:ext cx="36000" cy="36000"/>
              </a:xfrm>
              <a:prstGeom prst="rect">
                <a:avLst/>
              </a:prstGeom>
            </p:spPr>
          </p:pic>
        </mc:Fallback>
      </mc:AlternateContent>
      <p:grpSp>
        <p:nvGrpSpPr>
          <p:cNvPr id="9" name="Group 8">
            <a:extLst>
              <a:ext uri="{FF2B5EF4-FFF2-40B4-BE49-F238E27FC236}">
                <a16:creationId xmlns:a16="http://schemas.microsoft.com/office/drawing/2014/main" id="{06BA35CB-65E7-407C-864B-8302038E54CB}"/>
              </a:ext>
            </a:extLst>
          </p:cNvPr>
          <p:cNvGrpSpPr/>
          <p:nvPr/>
        </p:nvGrpSpPr>
        <p:grpSpPr>
          <a:xfrm>
            <a:off x="2858756" y="998665"/>
            <a:ext cx="360" cy="360"/>
            <a:chOff x="2858756" y="998665"/>
            <a:chExt cx="360" cy="360"/>
          </a:xfrm>
        </p:grpSpPr>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5FB1EC3C-5A07-4D2A-A730-971D57ABAA3A}"/>
                    </a:ext>
                  </a:extLst>
                </p14:cNvPr>
                <p14:cNvContentPartPr/>
                <p14:nvPr/>
              </p14:nvContentPartPr>
              <p14:xfrm>
                <a:off x="2858756" y="998665"/>
                <a:ext cx="360" cy="360"/>
              </p14:xfrm>
            </p:contentPart>
          </mc:Choice>
          <mc:Fallback xmlns="">
            <p:pic>
              <p:nvPicPr>
                <p:cNvPr id="6" name="Ink 5">
                  <a:extLst>
                    <a:ext uri="{FF2B5EF4-FFF2-40B4-BE49-F238E27FC236}">
                      <a16:creationId xmlns:a16="http://schemas.microsoft.com/office/drawing/2014/main" id="{5FB1EC3C-5A07-4D2A-A730-971D57ABAA3A}"/>
                    </a:ext>
                  </a:extLst>
                </p:cNvPr>
                <p:cNvPicPr/>
                <p:nvPr/>
              </p:nvPicPr>
              <p:blipFill>
                <a:blip r:embed="rId3"/>
                <a:stretch>
                  <a:fillRect/>
                </a:stretch>
              </p:blipFill>
              <p:spPr>
                <a:xfrm>
                  <a:off x="2841116" y="980665"/>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801D82AF-CDA2-4EA4-8213-D90E9BF5279C}"/>
                    </a:ext>
                  </a:extLst>
                </p14:cNvPr>
                <p14:cNvContentPartPr/>
                <p14:nvPr/>
              </p14:nvContentPartPr>
              <p14:xfrm>
                <a:off x="2858756" y="998665"/>
                <a:ext cx="360" cy="360"/>
              </p14:xfrm>
            </p:contentPart>
          </mc:Choice>
          <mc:Fallback xmlns="">
            <p:pic>
              <p:nvPicPr>
                <p:cNvPr id="7" name="Ink 6">
                  <a:extLst>
                    <a:ext uri="{FF2B5EF4-FFF2-40B4-BE49-F238E27FC236}">
                      <a16:creationId xmlns:a16="http://schemas.microsoft.com/office/drawing/2014/main" id="{801D82AF-CDA2-4EA4-8213-D90E9BF5279C}"/>
                    </a:ext>
                  </a:extLst>
                </p:cNvPr>
                <p:cNvPicPr/>
                <p:nvPr/>
              </p:nvPicPr>
              <p:blipFill>
                <a:blip r:embed="rId3"/>
                <a:stretch>
                  <a:fillRect/>
                </a:stretch>
              </p:blipFill>
              <p:spPr>
                <a:xfrm>
                  <a:off x="2841116" y="980665"/>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8" name="Ink 7">
                  <a:extLst>
                    <a:ext uri="{FF2B5EF4-FFF2-40B4-BE49-F238E27FC236}">
                      <a16:creationId xmlns:a16="http://schemas.microsoft.com/office/drawing/2014/main" id="{04BEE653-C016-4204-9A9F-E37D9AA498E8}"/>
                    </a:ext>
                  </a:extLst>
                </p14:cNvPr>
                <p14:cNvContentPartPr/>
                <p14:nvPr/>
              </p14:nvContentPartPr>
              <p14:xfrm>
                <a:off x="2858756" y="998665"/>
                <a:ext cx="360" cy="360"/>
              </p14:xfrm>
            </p:contentPart>
          </mc:Choice>
          <mc:Fallback xmlns="">
            <p:pic>
              <p:nvPicPr>
                <p:cNvPr id="8" name="Ink 7">
                  <a:extLst>
                    <a:ext uri="{FF2B5EF4-FFF2-40B4-BE49-F238E27FC236}">
                      <a16:creationId xmlns:a16="http://schemas.microsoft.com/office/drawing/2014/main" id="{04BEE653-C016-4204-9A9F-E37D9AA498E8}"/>
                    </a:ext>
                  </a:extLst>
                </p:cNvPr>
                <p:cNvPicPr/>
                <p:nvPr/>
              </p:nvPicPr>
              <p:blipFill>
                <a:blip r:embed="rId3"/>
                <a:stretch>
                  <a:fillRect/>
                </a:stretch>
              </p:blipFill>
              <p:spPr>
                <a:xfrm>
                  <a:off x="2841116" y="980665"/>
                  <a:ext cx="36000" cy="36000"/>
                </a:xfrm>
                <a:prstGeom prst="rect">
                  <a:avLst/>
                </a:prstGeom>
              </p:spPr>
            </p:pic>
          </mc:Fallback>
        </mc:AlternateContent>
      </p:grpSp>
      <p:pic>
        <p:nvPicPr>
          <p:cNvPr id="18" name="Picture 17">
            <a:extLst>
              <a:ext uri="{FF2B5EF4-FFF2-40B4-BE49-F238E27FC236}">
                <a16:creationId xmlns:a16="http://schemas.microsoft.com/office/drawing/2014/main" id="{8E4EBE61-44FC-4139-8CBF-58D508A32BB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607063" y="0"/>
            <a:ext cx="4584936" cy="2432175"/>
          </a:xfrm>
          <a:prstGeom prst="rect">
            <a:avLst/>
          </a:prstGeom>
        </p:spPr>
      </p:pic>
      <p:pic>
        <p:nvPicPr>
          <p:cNvPr id="21" name="Picture 20">
            <a:extLst>
              <a:ext uri="{FF2B5EF4-FFF2-40B4-BE49-F238E27FC236}">
                <a16:creationId xmlns:a16="http://schemas.microsoft.com/office/drawing/2014/main" id="{2BFE3DCF-330E-405C-9F13-110DBF8BD47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104993" y="2424292"/>
            <a:ext cx="5087006" cy="1231963"/>
          </a:xfrm>
          <a:prstGeom prst="rect">
            <a:avLst/>
          </a:prstGeom>
        </p:spPr>
      </p:pic>
      <p:cxnSp>
        <p:nvCxnSpPr>
          <p:cNvPr id="23" name="Straight Arrow Connector 22">
            <a:extLst>
              <a:ext uri="{FF2B5EF4-FFF2-40B4-BE49-F238E27FC236}">
                <a16:creationId xmlns:a16="http://schemas.microsoft.com/office/drawing/2014/main" id="{CC9AF5F5-4BB1-4972-861F-768C73626D50}"/>
              </a:ext>
            </a:extLst>
          </p:cNvPr>
          <p:cNvCxnSpPr>
            <a:cxnSpLocks/>
          </p:cNvCxnSpPr>
          <p:nvPr/>
        </p:nvCxnSpPr>
        <p:spPr>
          <a:xfrm>
            <a:off x="7178566" y="698447"/>
            <a:ext cx="346841" cy="0"/>
          </a:xfrm>
          <a:prstGeom prst="straightConnector1">
            <a:avLst/>
          </a:prstGeom>
          <a:ln w="38100" cap="flat" cmpd="sng" algn="ctr">
            <a:solidFill>
              <a:schemeClr val="tx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4" name="Straight Arrow Connector 23">
            <a:extLst>
              <a:ext uri="{FF2B5EF4-FFF2-40B4-BE49-F238E27FC236}">
                <a16:creationId xmlns:a16="http://schemas.microsoft.com/office/drawing/2014/main" id="{937AFD8F-BBF1-4DA7-8479-EFD9D35453A6}"/>
              </a:ext>
            </a:extLst>
          </p:cNvPr>
          <p:cNvCxnSpPr>
            <a:cxnSpLocks/>
          </p:cNvCxnSpPr>
          <p:nvPr/>
        </p:nvCxnSpPr>
        <p:spPr>
          <a:xfrm>
            <a:off x="5913585" y="1353796"/>
            <a:ext cx="1472438" cy="1011507"/>
          </a:xfrm>
          <a:prstGeom prst="straightConnector1">
            <a:avLst/>
          </a:prstGeom>
          <a:ln w="38100" cap="flat" cmpd="sng" algn="ctr">
            <a:solidFill>
              <a:schemeClr val="tx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1027" name="Picture 3">
            <a:extLst>
              <a:ext uri="{FF2B5EF4-FFF2-40B4-BE49-F238E27FC236}">
                <a16:creationId xmlns:a16="http://schemas.microsoft.com/office/drawing/2014/main" id="{B13674C9-778D-4DE8-B3BB-40EDE5DD664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9852" y="3172528"/>
            <a:ext cx="2929689" cy="1601248"/>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a:extLst>
              <a:ext uri="{FF2B5EF4-FFF2-40B4-BE49-F238E27FC236}">
                <a16:creationId xmlns:a16="http://schemas.microsoft.com/office/drawing/2014/main" id="{9E676B6F-E44A-4EDC-A18D-89849F2BF98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9852" y="2492141"/>
            <a:ext cx="5531134" cy="615982"/>
          </a:xfrm>
          <a:prstGeom prst="rect">
            <a:avLst/>
          </a:prstGeom>
        </p:spPr>
      </p:pic>
      <p:pic>
        <p:nvPicPr>
          <p:cNvPr id="1029" name="Picture 5">
            <a:extLst>
              <a:ext uri="{FF2B5EF4-FFF2-40B4-BE49-F238E27FC236}">
                <a16:creationId xmlns:a16="http://schemas.microsoft.com/office/drawing/2014/main" id="{533E984C-4AD5-43B2-A1E8-B7405788AB3F}"/>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726450" y="3715244"/>
            <a:ext cx="4465550" cy="3142755"/>
          </a:xfrm>
          <a:prstGeom prst="rect">
            <a:avLst/>
          </a:prstGeom>
          <a:noFill/>
          <a:extLst>
            <a:ext uri="{909E8E84-426E-40DD-AFC4-6F175D3DCCD1}">
              <a14:hiddenFill xmlns:a14="http://schemas.microsoft.com/office/drawing/2010/main">
                <a:solidFill>
                  <a:srgbClr val="FFFFFF"/>
                </a:solidFill>
              </a14:hiddenFill>
            </a:ext>
          </a:extLst>
        </p:spPr>
      </p:pic>
      <p:sp>
        <p:nvSpPr>
          <p:cNvPr id="39" name="TextBox 38">
            <a:extLst>
              <a:ext uri="{FF2B5EF4-FFF2-40B4-BE49-F238E27FC236}">
                <a16:creationId xmlns:a16="http://schemas.microsoft.com/office/drawing/2014/main" id="{DC33191E-0F5C-4A84-BE83-2623DB887699}"/>
              </a:ext>
            </a:extLst>
          </p:cNvPr>
          <p:cNvSpPr txBox="1"/>
          <p:nvPr/>
        </p:nvSpPr>
        <p:spPr>
          <a:xfrm>
            <a:off x="3187196" y="3749878"/>
            <a:ext cx="4666593" cy="1754326"/>
          </a:xfrm>
          <a:prstGeom prst="rect">
            <a:avLst/>
          </a:prstGeom>
          <a:noFill/>
        </p:spPr>
        <p:txBody>
          <a:bodyPr wrap="square" rtlCol="0">
            <a:spAutoFit/>
          </a:bodyPr>
          <a:lstStyle/>
          <a:p>
            <a:r>
              <a:rPr lang="en-IN" dirty="0"/>
              <a:t>For AMT_GOOD_PRICE since kdeplot has Multiple peaks, the plot with replacing null values with mode median and mean was made to check which plot resembles the original one the most as it was the mode one null values were replaced with mode</a:t>
            </a:r>
          </a:p>
        </p:txBody>
      </p:sp>
      <p:cxnSp>
        <p:nvCxnSpPr>
          <p:cNvPr id="47" name="Connector: Elbow 46">
            <a:extLst>
              <a:ext uri="{FF2B5EF4-FFF2-40B4-BE49-F238E27FC236}">
                <a16:creationId xmlns:a16="http://schemas.microsoft.com/office/drawing/2014/main" id="{7512B355-B171-46E2-8E14-E1DE27322477}"/>
              </a:ext>
            </a:extLst>
          </p:cNvPr>
          <p:cNvCxnSpPr/>
          <p:nvPr/>
        </p:nvCxnSpPr>
        <p:spPr>
          <a:xfrm>
            <a:off x="5913585" y="5393874"/>
            <a:ext cx="1611822" cy="528530"/>
          </a:xfrm>
          <a:prstGeom prst="bentConnector3">
            <a:avLst>
              <a:gd name="adj1" fmla="val 1094"/>
            </a:avLst>
          </a:prstGeom>
          <a:ln w="2857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50" name="Picture 49">
            <a:extLst>
              <a:ext uri="{FF2B5EF4-FFF2-40B4-BE49-F238E27FC236}">
                <a16:creationId xmlns:a16="http://schemas.microsoft.com/office/drawing/2014/main" id="{8C7BC90A-D6E1-482D-8C03-4C3DB22B63AD}"/>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199567" y="6103431"/>
            <a:ext cx="5651790" cy="628682"/>
          </a:xfrm>
          <a:prstGeom prst="rect">
            <a:avLst/>
          </a:prstGeom>
        </p:spPr>
      </p:pic>
      <p:cxnSp>
        <p:nvCxnSpPr>
          <p:cNvPr id="52" name="Connector: Elbow 51">
            <a:extLst>
              <a:ext uri="{FF2B5EF4-FFF2-40B4-BE49-F238E27FC236}">
                <a16:creationId xmlns:a16="http://schemas.microsoft.com/office/drawing/2014/main" id="{98A28613-ECA3-48CD-A44E-012CA0ABF0D2}"/>
              </a:ext>
            </a:extLst>
          </p:cNvPr>
          <p:cNvCxnSpPr>
            <a:cxnSpLocks/>
          </p:cNvCxnSpPr>
          <p:nvPr/>
        </p:nvCxnSpPr>
        <p:spPr>
          <a:xfrm rot="5400000">
            <a:off x="3211426" y="5758060"/>
            <a:ext cx="507713" cy="12700"/>
          </a:xfrm>
          <a:prstGeom prst="bentConnector3">
            <a:avLst>
              <a:gd name="adj1" fmla="val 50000"/>
            </a:avLst>
          </a:prstGeom>
          <a:ln w="2857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21315142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2000"/>
                <a:hueMod val="108000"/>
                <a:satMod val="164000"/>
                <a:lumMod val="69000"/>
              </a:schemeClr>
              <a:schemeClr val="bg2">
                <a:tint val="96000"/>
                <a:hueMod val="90000"/>
                <a:satMod val="130000"/>
                <a:lumMod val="134000"/>
              </a:schemeClr>
            </a:duotone>
          </a:blip>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D2F2D68-F321-42EE-A143-099DBA39369A}"/>
              </a:ext>
            </a:extLst>
          </p:cNvPr>
          <p:cNvSpPr txBox="1">
            <a:spLocks/>
          </p:cNvSpPr>
          <p:nvPr/>
        </p:nvSpPr>
        <p:spPr>
          <a:xfrm>
            <a:off x="646111" y="452718"/>
            <a:ext cx="9404723" cy="140053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pPr defTabSz="457200">
              <a:spcAft>
                <a:spcPts val="600"/>
              </a:spcAft>
            </a:pPr>
            <a:r>
              <a:rPr lang="en-US" sz="2900">
                <a:solidFill>
                  <a:schemeClr val="tx2"/>
                </a:solidFill>
              </a:rPr>
              <a:t>DATA IMPUTATION</a:t>
            </a:r>
            <a:br>
              <a:rPr lang="en-US" sz="2900">
                <a:solidFill>
                  <a:schemeClr val="tx2"/>
                </a:solidFill>
              </a:rPr>
            </a:br>
            <a:r>
              <a:rPr lang="en-US" sz="2900">
                <a:solidFill>
                  <a:schemeClr val="tx2"/>
                </a:solidFill>
              </a:rPr>
              <a:t>DATASET -2 -&gt;PREVIOUS APPLICATION</a:t>
            </a:r>
            <a:br>
              <a:rPr lang="en-US" sz="2900">
                <a:solidFill>
                  <a:schemeClr val="tx2"/>
                </a:solidFill>
              </a:rPr>
            </a:br>
            <a:endParaRPr lang="en-US" sz="2900">
              <a:solidFill>
                <a:schemeClr val="tx2"/>
              </a:solidFill>
            </a:endParaRPr>
          </a:p>
        </p:txBody>
      </p:sp>
      <p:sp>
        <p:nvSpPr>
          <p:cNvPr id="3" name="Content Placeholder 2">
            <a:extLst>
              <a:ext uri="{FF2B5EF4-FFF2-40B4-BE49-F238E27FC236}">
                <a16:creationId xmlns:a16="http://schemas.microsoft.com/office/drawing/2014/main" id="{9163AC25-D6DB-4D7B-A0C3-FFAC2549FE57}"/>
              </a:ext>
            </a:extLst>
          </p:cNvPr>
          <p:cNvSpPr>
            <a:spLocks noGrp="1"/>
          </p:cNvSpPr>
          <p:nvPr>
            <p:ph idx="1"/>
          </p:nvPr>
        </p:nvSpPr>
        <p:spPr>
          <a:xfrm>
            <a:off x="646111" y="2439288"/>
            <a:ext cx="9404351" cy="3487390"/>
          </a:xfrm>
        </p:spPr>
        <p:txBody>
          <a:bodyPr/>
          <a:lstStyle/>
          <a:p>
            <a:pPr marL="264033" indent="-264033" defTabSz="352044">
              <a:spcBef>
                <a:spcPts val="770"/>
              </a:spcBef>
            </a:pPr>
            <a:r>
              <a:rPr lang="en-US" sz="1540" b="0" i="0" kern="1200">
                <a:solidFill>
                  <a:schemeClr val="tx1"/>
                </a:solidFill>
                <a:latin typeface="+mj-lt"/>
                <a:ea typeface="+mj-ea"/>
                <a:cs typeface="+mj-cs"/>
              </a:rPr>
              <a:t>Imputing CNT_PAYMENT with 0 as the NAME_CONTRACT_STATUS for these indicate that most of these loans were not started</a:t>
            </a:r>
          </a:p>
          <a:p>
            <a:pPr marL="264033" indent="-264033" defTabSz="352044">
              <a:spcBef>
                <a:spcPts val="770"/>
              </a:spcBef>
            </a:pPr>
            <a:endParaRPr lang="en-US" sz="1540" b="0" i="0" kern="1200">
              <a:solidFill>
                <a:schemeClr val="tx1"/>
              </a:solidFill>
              <a:latin typeface="+mj-lt"/>
              <a:ea typeface="+mj-ea"/>
              <a:cs typeface="+mj-cs"/>
            </a:endParaRPr>
          </a:p>
          <a:p>
            <a:pPr marL="264033" indent="-264033" defTabSz="352044">
              <a:spcBef>
                <a:spcPts val="770"/>
              </a:spcBef>
            </a:pPr>
            <a:endParaRPr lang="en-US" sz="1540" b="0" i="0" kern="1200">
              <a:solidFill>
                <a:schemeClr val="tx1"/>
              </a:solidFill>
              <a:latin typeface="+mj-lt"/>
              <a:ea typeface="+mj-ea"/>
              <a:cs typeface="+mj-cs"/>
            </a:endParaRPr>
          </a:p>
          <a:p>
            <a:pPr marL="264033" indent="-264033" defTabSz="352044">
              <a:spcBef>
                <a:spcPts val="770"/>
              </a:spcBef>
            </a:pPr>
            <a:endParaRPr lang="en-US" sz="1540" b="0" i="0" kern="1200">
              <a:solidFill>
                <a:schemeClr val="tx1"/>
              </a:solidFill>
              <a:latin typeface="+mj-lt"/>
              <a:ea typeface="+mj-ea"/>
              <a:cs typeface="+mj-cs"/>
            </a:endParaRPr>
          </a:p>
          <a:p>
            <a:pPr marL="264033" indent="-264033" defTabSz="352044">
              <a:spcBef>
                <a:spcPts val="770"/>
              </a:spcBef>
            </a:pPr>
            <a:endParaRPr lang="en-US" sz="1540" b="0" i="0" kern="1200">
              <a:solidFill>
                <a:schemeClr val="tx1"/>
              </a:solidFill>
              <a:latin typeface="+mj-lt"/>
              <a:ea typeface="+mj-ea"/>
              <a:cs typeface="+mj-cs"/>
            </a:endParaRPr>
          </a:p>
          <a:p>
            <a:pPr marL="264033" indent="-264033" defTabSz="352044">
              <a:spcBef>
                <a:spcPts val="770"/>
              </a:spcBef>
            </a:pPr>
            <a:r>
              <a:rPr lang="en-US" sz="1540" b="0" i="0" kern="1200">
                <a:solidFill>
                  <a:schemeClr val="tx1"/>
                </a:solidFill>
                <a:latin typeface="+mj-lt"/>
                <a:ea typeface="+mj-ea"/>
                <a:cs typeface="+mj-cs"/>
              </a:rPr>
              <a:t>In column PRODUCT_COMBINATION the null values                                                were filled with “unknown”</a:t>
            </a:r>
          </a:p>
          <a:p>
            <a:pPr marL="264033" indent="-264033" defTabSz="352044">
              <a:spcBef>
                <a:spcPts val="770"/>
              </a:spcBef>
            </a:pPr>
            <a:endParaRPr lang="en-US" sz="1540" b="0" i="0" kern="1200">
              <a:solidFill>
                <a:schemeClr val="tx1"/>
              </a:solidFill>
              <a:latin typeface="+mj-lt"/>
              <a:ea typeface="+mj-ea"/>
              <a:cs typeface="+mj-cs"/>
            </a:endParaRPr>
          </a:p>
          <a:p>
            <a:pPr marL="264033" indent="-264033" defTabSz="352044">
              <a:spcBef>
                <a:spcPts val="770"/>
              </a:spcBef>
            </a:pPr>
            <a:endParaRPr lang="en-US" sz="1540" b="0" i="0" kern="1200">
              <a:solidFill>
                <a:schemeClr val="tx1"/>
              </a:solidFill>
              <a:latin typeface="+mj-lt"/>
              <a:ea typeface="+mj-ea"/>
              <a:cs typeface="+mj-cs"/>
            </a:endParaRPr>
          </a:p>
          <a:p>
            <a:pPr marL="264033" indent="-264033" defTabSz="352044">
              <a:spcBef>
                <a:spcPts val="770"/>
              </a:spcBef>
            </a:pPr>
            <a:endParaRPr lang="en-US" sz="1540" b="0" i="0" kern="1200">
              <a:solidFill>
                <a:schemeClr val="tx1"/>
              </a:solidFill>
              <a:latin typeface="+mj-lt"/>
              <a:ea typeface="+mj-ea"/>
              <a:cs typeface="+mj-cs"/>
            </a:endParaRPr>
          </a:p>
          <a:p>
            <a:pPr marL="264033" indent="-264033" defTabSz="352044">
              <a:spcBef>
                <a:spcPts val="770"/>
              </a:spcBef>
            </a:pPr>
            <a:endParaRPr lang="en-US" sz="1540" b="0" i="0" kern="1200">
              <a:solidFill>
                <a:schemeClr val="tx1"/>
              </a:solidFill>
              <a:latin typeface="+mj-lt"/>
              <a:ea typeface="+mj-ea"/>
              <a:cs typeface="+mj-cs"/>
            </a:endParaRPr>
          </a:p>
          <a:p>
            <a:pPr marL="264033" indent="-264033" defTabSz="352044">
              <a:spcBef>
                <a:spcPts val="770"/>
              </a:spcBef>
            </a:pPr>
            <a:endParaRPr lang="en-US" sz="1540" b="0" i="0" kern="1200">
              <a:solidFill>
                <a:schemeClr val="tx1"/>
              </a:solidFill>
              <a:latin typeface="+mj-lt"/>
              <a:ea typeface="+mj-ea"/>
              <a:cs typeface="+mj-cs"/>
            </a:endParaRPr>
          </a:p>
          <a:p>
            <a:pPr marL="0" indent="0" defTabSz="352044">
              <a:spcBef>
                <a:spcPts val="770"/>
              </a:spcBef>
              <a:buNone/>
            </a:pPr>
            <a:endParaRPr lang="en-US" sz="1540" b="0" i="0" kern="1200">
              <a:solidFill>
                <a:schemeClr val="tx1"/>
              </a:solidFill>
              <a:latin typeface="+mj-lt"/>
              <a:ea typeface="+mj-ea"/>
              <a:cs typeface="+mj-cs"/>
            </a:endParaRPr>
          </a:p>
          <a:p>
            <a:endParaRPr lang="en-IN" dirty="0"/>
          </a:p>
        </p:txBody>
      </p:sp>
      <p:pic>
        <p:nvPicPr>
          <p:cNvPr id="8" name="Picture 7" descr="A screen shot of a computer&#10;&#10;Description automatically generated with medium confidence">
            <a:extLst>
              <a:ext uri="{FF2B5EF4-FFF2-40B4-BE49-F238E27FC236}">
                <a16:creationId xmlns:a16="http://schemas.microsoft.com/office/drawing/2014/main" id="{5A225954-4D33-475A-AF26-C03717BDC3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6936" y="3006958"/>
            <a:ext cx="5123676" cy="1376437"/>
          </a:xfrm>
          <a:prstGeom prst="rect">
            <a:avLst/>
          </a:prstGeom>
        </p:spPr>
      </p:pic>
      <p:pic>
        <p:nvPicPr>
          <p:cNvPr id="12" name="Picture 11" descr="A screenshot of a computer&#10;&#10;Description automatically generated with medium confidence">
            <a:extLst>
              <a:ext uri="{FF2B5EF4-FFF2-40B4-BE49-F238E27FC236}">
                <a16:creationId xmlns:a16="http://schemas.microsoft.com/office/drawing/2014/main" id="{29485AA5-6C17-4FA8-8E08-C9C5968B9A8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47309" y="3221504"/>
            <a:ext cx="3703154" cy="2860637"/>
          </a:xfrm>
          <a:prstGeom prst="rect">
            <a:avLst/>
          </a:prstGeom>
        </p:spPr>
      </p:pic>
      <p:cxnSp>
        <p:nvCxnSpPr>
          <p:cNvPr id="18" name="Connector: Elbow 17">
            <a:extLst>
              <a:ext uri="{FF2B5EF4-FFF2-40B4-BE49-F238E27FC236}">
                <a16:creationId xmlns:a16="http://schemas.microsoft.com/office/drawing/2014/main" id="{3A0CA032-C297-40DC-9DEB-CC5C97CBA0FA}"/>
              </a:ext>
            </a:extLst>
          </p:cNvPr>
          <p:cNvCxnSpPr/>
          <p:nvPr/>
        </p:nvCxnSpPr>
        <p:spPr>
          <a:xfrm>
            <a:off x="4715925" y="4714653"/>
            <a:ext cx="1475511" cy="275645"/>
          </a:xfrm>
          <a:prstGeom prst="bentConnector3">
            <a:avLst>
              <a:gd name="adj1" fmla="val -2747"/>
            </a:avLst>
          </a:prstGeom>
          <a:ln w="38100" cap="flat" cmpd="sng" algn="ctr">
            <a:solidFill>
              <a:schemeClr val="tx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9143838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39D658C-2141-4B93-9A3E-DA5D28D62409}"/>
              </a:ext>
            </a:extLst>
          </p:cNvPr>
          <p:cNvSpPr>
            <a:spLocks noGrp="1"/>
          </p:cNvSpPr>
          <p:nvPr>
            <p:ph type="title"/>
          </p:nvPr>
        </p:nvSpPr>
        <p:spPr>
          <a:xfrm>
            <a:off x="322705" y="228443"/>
            <a:ext cx="9613861" cy="1080938"/>
          </a:xfrm>
        </p:spPr>
        <p:txBody>
          <a:bodyPr>
            <a:normAutofit fontScale="90000"/>
          </a:bodyPr>
          <a:lstStyle/>
          <a:p>
            <a:r>
              <a:rPr lang="en-IN" dirty="0"/>
              <a:t>STANDARDIZING VALUES –</a:t>
            </a:r>
            <a:br>
              <a:rPr lang="en-IN" dirty="0"/>
            </a:br>
            <a:r>
              <a:rPr lang="en-IN" dirty="0"/>
              <a:t>DATASET-2</a:t>
            </a:r>
            <a:br>
              <a:rPr lang="en-IN" dirty="0"/>
            </a:br>
            <a:r>
              <a:rPr lang="en-IN" dirty="0"/>
              <a:t>PREVIOUS APPLICATION</a:t>
            </a:r>
          </a:p>
        </p:txBody>
      </p:sp>
      <p:sp>
        <p:nvSpPr>
          <p:cNvPr id="6" name="Content Placeholder 5">
            <a:extLst>
              <a:ext uri="{FF2B5EF4-FFF2-40B4-BE49-F238E27FC236}">
                <a16:creationId xmlns:a16="http://schemas.microsoft.com/office/drawing/2014/main" id="{A3D07149-7B1E-42AA-B61A-2F6401368BF6}"/>
              </a:ext>
            </a:extLst>
          </p:cNvPr>
          <p:cNvSpPr>
            <a:spLocks noGrp="1"/>
          </p:cNvSpPr>
          <p:nvPr>
            <p:ph idx="1"/>
          </p:nvPr>
        </p:nvSpPr>
        <p:spPr>
          <a:xfrm>
            <a:off x="1" y="1965434"/>
            <a:ext cx="12192000" cy="3970755"/>
          </a:xfrm>
        </p:spPr>
        <p:txBody>
          <a:bodyPr/>
          <a:lstStyle/>
          <a:p>
            <a:r>
              <a:rPr lang="en-IN" dirty="0"/>
              <a:t>There are negative values in days column which needs to be rectified</a:t>
            </a:r>
          </a:p>
        </p:txBody>
      </p:sp>
      <p:pic>
        <p:nvPicPr>
          <p:cNvPr id="3" name="Picture 2">
            <a:extLst>
              <a:ext uri="{FF2B5EF4-FFF2-40B4-BE49-F238E27FC236}">
                <a16:creationId xmlns:a16="http://schemas.microsoft.com/office/drawing/2014/main" id="{266A37F0-9760-4743-B9BC-7535915035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2785609"/>
            <a:ext cx="5876527" cy="3970755"/>
          </a:xfrm>
          <a:prstGeom prst="rect">
            <a:avLst/>
          </a:prstGeom>
        </p:spPr>
      </p:pic>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4714DBA2-2C17-4E3C-9FB3-E23EBB301FA7}"/>
                  </a:ext>
                </a:extLst>
              </p14:cNvPr>
              <p14:cNvContentPartPr/>
              <p14:nvPr/>
            </p14:nvContentPartPr>
            <p14:xfrm>
              <a:off x="546116" y="4866145"/>
              <a:ext cx="619560" cy="360"/>
            </p14:xfrm>
          </p:contentPart>
        </mc:Choice>
        <mc:Fallback xmlns="">
          <p:pic>
            <p:nvPicPr>
              <p:cNvPr id="4" name="Ink 3">
                <a:extLst>
                  <a:ext uri="{FF2B5EF4-FFF2-40B4-BE49-F238E27FC236}">
                    <a16:creationId xmlns:a16="http://schemas.microsoft.com/office/drawing/2014/main" id="{4714DBA2-2C17-4E3C-9FB3-E23EBB301FA7}"/>
                  </a:ext>
                </a:extLst>
              </p:cNvPr>
              <p:cNvPicPr/>
              <p:nvPr/>
            </p:nvPicPr>
            <p:blipFill>
              <a:blip r:embed="rId4"/>
              <a:stretch>
                <a:fillRect/>
              </a:stretch>
            </p:blipFill>
            <p:spPr>
              <a:xfrm>
                <a:off x="528476" y="4848505"/>
                <a:ext cx="6552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351A8591-6F17-47DE-89FF-CA9230642F03}"/>
                  </a:ext>
                </a:extLst>
              </p14:cNvPr>
              <p14:cNvContentPartPr/>
              <p14:nvPr/>
            </p14:nvContentPartPr>
            <p14:xfrm>
              <a:off x="536036" y="5285185"/>
              <a:ext cx="640080" cy="34200"/>
            </p14:xfrm>
          </p:contentPart>
        </mc:Choice>
        <mc:Fallback xmlns="">
          <p:pic>
            <p:nvPicPr>
              <p:cNvPr id="7" name="Ink 6">
                <a:extLst>
                  <a:ext uri="{FF2B5EF4-FFF2-40B4-BE49-F238E27FC236}">
                    <a16:creationId xmlns:a16="http://schemas.microsoft.com/office/drawing/2014/main" id="{351A8591-6F17-47DE-89FF-CA9230642F03}"/>
                  </a:ext>
                </a:extLst>
              </p:cNvPr>
              <p:cNvPicPr/>
              <p:nvPr/>
            </p:nvPicPr>
            <p:blipFill>
              <a:blip r:embed="rId6"/>
              <a:stretch>
                <a:fillRect/>
              </a:stretch>
            </p:blipFill>
            <p:spPr>
              <a:xfrm>
                <a:off x="518396" y="5267185"/>
                <a:ext cx="675720" cy="698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id="{523F5648-F281-4F66-8484-A98968A9D90A}"/>
                  </a:ext>
                </a:extLst>
              </p14:cNvPr>
              <p14:cNvContentPartPr/>
              <p14:nvPr/>
            </p14:nvContentPartPr>
            <p14:xfrm>
              <a:off x="546116" y="5738785"/>
              <a:ext cx="630000" cy="10800"/>
            </p14:xfrm>
          </p:contentPart>
        </mc:Choice>
        <mc:Fallback xmlns="">
          <p:pic>
            <p:nvPicPr>
              <p:cNvPr id="8" name="Ink 7">
                <a:extLst>
                  <a:ext uri="{FF2B5EF4-FFF2-40B4-BE49-F238E27FC236}">
                    <a16:creationId xmlns:a16="http://schemas.microsoft.com/office/drawing/2014/main" id="{523F5648-F281-4F66-8484-A98968A9D90A}"/>
                  </a:ext>
                </a:extLst>
              </p:cNvPr>
              <p:cNvPicPr/>
              <p:nvPr/>
            </p:nvPicPr>
            <p:blipFill>
              <a:blip r:embed="rId8"/>
              <a:stretch>
                <a:fillRect/>
              </a:stretch>
            </p:blipFill>
            <p:spPr>
              <a:xfrm>
                <a:off x="528476" y="5720785"/>
                <a:ext cx="665640" cy="46440"/>
              </a:xfrm>
              <a:prstGeom prst="rect">
                <a:avLst/>
              </a:prstGeom>
            </p:spPr>
          </p:pic>
        </mc:Fallback>
      </mc:AlternateContent>
      <p:grpSp>
        <p:nvGrpSpPr>
          <p:cNvPr id="11" name="Group 10">
            <a:extLst>
              <a:ext uri="{FF2B5EF4-FFF2-40B4-BE49-F238E27FC236}">
                <a16:creationId xmlns:a16="http://schemas.microsoft.com/office/drawing/2014/main" id="{7FD9001C-2230-4D9A-95C1-C09016F2ABC2}"/>
              </a:ext>
            </a:extLst>
          </p:cNvPr>
          <p:cNvGrpSpPr/>
          <p:nvPr/>
        </p:nvGrpSpPr>
        <p:grpSpPr>
          <a:xfrm>
            <a:off x="1681196" y="4855705"/>
            <a:ext cx="1492200" cy="63360"/>
            <a:chOff x="1681196" y="4855705"/>
            <a:chExt cx="1492200" cy="63360"/>
          </a:xfrm>
        </p:grpSpPr>
        <mc:AlternateContent xmlns:mc="http://schemas.openxmlformats.org/markup-compatibility/2006" xmlns:p14="http://schemas.microsoft.com/office/powerpoint/2010/main">
          <mc:Choice Requires="p14">
            <p:contentPart p14:bwMode="auto" r:id="rId9">
              <p14:nvContentPartPr>
                <p14:cNvPr id="9" name="Ink 8">
                  <a:extLst>
                    <a:ext uri="{FF2B5EF4-FFF2-40B4-BE49-F238E27FC236}">
                      <a16:creationId xmlns:a16="http://schemas.microsoft.com/office/drawing/2014/main" id="{C131FC60-23DF-4826-8D9D-CD182F99F404}"/>
                    </a:ext>
                  </a:extLst>
                </p14:cNvPr>
                <p14:cNvContentPartPr/>
                <p14:nvPr/>
              </p14:nvContentPartPr>
              <p14:xfrm>
                <a:off x="1681196" y="4865785"/>
                <a:ext cx="703440" cy="53280"/>
              </p14:xfrm>
            </p:contentPart>
          </mc:Choice>
          <mc:Fallback xmlns="">
            <p:pic>
              <p:nvPicPr>
                <p:cNvPr id="9" name="Ink 8">
                  <a:extLst>
                    <a:ext uri="{FF2B5EF4-FFF2-40B4-BE49-F238E27FC236}">
                      <a16:creationId xmlns:a16="http://schemas.microsoft.com/office/drawing/2014/main" id="{C131FC60-23DF-4826-8D9D-CD182F99F404}"/>
                    </a:ext>
                  </a:extLst>
                </p:cNvPr>
                <p:cNvPicPr/>
                <p:nvPr/>
              </p:nvPicPr>
              <p:blipFill>
                <a:blip r:embed="rId10"/>
                <a:stretch>
                  <a:fillRect/>
                </a:stretch>
              </p:blipFill>
              <p:spPr>
                <a:xfrm>
                  <a:off x="1663556" y="4848145"/>
                  <a:ext cx="739080" cy="889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0" name="Ink 9">
                  <a:extLst>
                    <a:ext uri="{FF2B5EF4-FFF2-40B4-BE49-F238E27FC236}">
                      <a16:creationId xmlns:a16="http://schemas.microsoft.com/office/drawing/2014/main" id="{E456A08F-09EA-4EA7-B61F-F2EEABE62957}"/>
                    </a:ext>
                  </a:extLst>
                </p14:cNvPr>
                <p14:cNvContentPartPr/>
                <p14:nvPr/>
              </p14:nvContentPartPr>
              <p14:xfrm>
                <a:off x="2637716" y="4855705"/>
                <a:ext cx="535680" cy="43200"/>
              </p14:xfrm>
            </p:contentPart>
          </mc:Choice>
          <mc:Fallback xmlns="">
            <p:pic>
              <p:nvPicPr>
                <p:cNvPr id="10" name="Ink 9">
                  <a:extLst>
                    <a:ext uri="{FF2B5EF4-FFF2-40B4-BE49-F238E27FC236}">
                      <a16:creationId xmlns:a16="http://schemas.microsoft.com/office/drawing/2014/main" id="{E456A08F-09EA-4EA7-B61F-F2EEABE62957}"/>
                    </a:ext>
                  </a:extLst>
                </p:cNvPr>
                <p:cNvPicPr/>
                <p:nvPr/>
              </p:nvPicPr>
              <p:blipFill>
                <a:blip r:embed="rId12"/>
                <a:stretch>
                  <a:fillRect/>
                </a:stretch>
              </p:blipFill>
              <p:spPr>
                <a:xfrm>
                  <a:off x="2620076" y="4837705"/>
                  <a:ext cx="571320" cy="788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3">
            <p14:nvContentPartPr>
              <p14:cNvPr id="12" name="Ink 11">
                <a:extLst>
                  <a:ext uri="{FF2B5EF4-FFF2-40B4-BE49-F238E27FC236}">
                    <a16:creationId xmlns:a16="http://schemas.microsoft.com/office/drawing/2014/main" id="{C2D691BA-E829-41A3-9A32-9D1BC1400F9F}"/>
                  </a:ext>
                </a:extLst>
              </p14:cNvPr>
              <p14:cNvContentPartPr/>
              <p14:nvPr/>
            </p14:nvContentPartPr>
            <p14:xfrm>
              <a:off x="2659316" y="5328745"/>
              <a:ext cx="587520" cy="21600"/>
            </p14:xfrm>
          </p:contentPart>
        </mc:Choice>
        <mc:Fallback xmlns="">
          <p:pic>
            <p:nvPicPr>
              <p:cNvPr id="12" name="Ink 11">
                <a:extLst>
                  <a:ext uri="{FF2B5EF4-FFF2-40B4-BE49-F238E27FC236}">
                    <a16:creationId xmlns:a16="http://schemas.microsoft.com/office/drawing/2014/main" id="{C2D691BA-E829-41A3-9A32-9D1BC1400F9F}"/>
                  </a:ext>
                </a:extLst>
              </p:cNvPr>
              <p:cNvPicPr/>
              <p:nvPr/>
            </p:nvPicPr>
            <p:blipFill>
              <a:blip r:embed="rId14"/>
              <a:stretch>
                <a:fillRect/>
              </a:stretch>
            </p:blipFill>
            <p:spPr>
              <a:xfrm>
                <a:off x="2641316" y="5310745"/>
                <a:ext cx="623160" cy="572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3" name="Ink 12">
                <a:extLst>
                  <a:ext uri="{FF2B5EF4-FFF2-40B4-BE49-F238E27FC236}">
                    <a16:creationId xmlns:a16="http://schemas.microsoft.com/office/drawing/2014/main" id="{3AF83803-A630-4F24-BFF8-0FAA7412A91C}"/>
                  </a:ext>
                </a:extLst>
              </p14:cNvPr>
              <p14:cNvContentPartPr/>
              <p14:nvPr/>
            </p14:nvContentPartPr>
            <p14:xfrm>
              <a:off x="4203716" y="4876585"/>
              <a:ext cx="588240" cy="360"/>
            </p14:xfrm>
          </p:contentPart>
        </mc:Choice>
        <mc:Fallback xmlns="">
          <p:pic>
            <p:nvPicPr>
              <p:cNvPr id="13" name="Ink 12">
                <a:extLst>
                  <a:ext uri="{FF2B5EF4-FFF2-40B4-BE49-F238E27FC236}">
                    <a16:creationId xmlns:a16="http://schemas.microsoft.com/office/drawing/2014/main" id="{3AF83803-A630-4F24-BFF8-0FAA7412A91C}"/>
                  </a:ext>
                </a:extLst>
              </p:cNvPr>
              <p:cNvPicPr/>
              <p:nvPr/>
            </p:nvPicPr>
            <p:blipFill>
              <a:blip r:embed="rId16"/>
              <a:stretch>
                <a:fillRect/>
              </a:stretch>
            </p:blipFill>
            <p:spPr>
              <a:xfrm>
                <a:off x="4185716" y="4858585"/>
                <a:ext cx="62388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4" name="Ink 13">
                <a:extLst>
                  <a:ext uri="{FF2B5EF4-FFF2-40B4-BE49-F238E27FC236}">
                    <a16:creationId xmlns:a16="http://schemas.microsoft.com/office/drawing/2014/main" id="{C7D0B57E-4D66-4239-90E5-3879238D6CCB}"/>
                  </a:ext>
                </a:extLst>
              </p14:cNvPr>
              <p14:cNvContentPartPr/>
              <p14:nvPr/>
            </p14:nvContentPartPr>
            <p14:xfrm>
              <a:off x="4256636" y="5328745"/>
              <a:ext cx="528480" cy="43200"/>
            </p14:xfrm>
          </p:contentPart>
        </mc:Choice>
        <mc:Fallback xmlns="">
          <p:pic>
            <p:nvPicPr>
              <p:cNvPr id="14" name="Ink 13">
                <a:extLst>
                  <a:ext uri="{FF2B5EF4-FFF2-40B4-BE49-F238E27FC236}">
                    <a16:creationId xmlns:a16="http://schemas.microsoft.com/office/drawing/2014/main" id="{C7D0B57E-4D66-4239-90E5-3879238D6CCB}"/>
                  </a:ext>
                </a:extLst>
              </p:cNvPr>
              <p:cNvPicPr/>
              <p:nvPr/>
            </p:nvPicPr>
            <p:blipFill>
              <a:blip r:embed="rId18"/>
              <a:stretch>
                <a:fillRect/>
              </a:stretch>
            </p:blipFill>
            <p:spPr>
              <a:xfrm>
                <a:off x="4238996" y="5310745"/>
                <a:ext cx="564120" cy="7884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5" name="Ink 14">
                <a:extLst>
                  <a:ext uri="{FF2B5EF4-FFF2-40B4-BE49-F238E27FC236}">
                    <a16:creationId xmlns:a16="http://schemas.microsoft.com/office/drawing/2014/main" id="{6E454922-BD98-4DFF-8756-C792DDA4710B}"/>
                  </a:ext>
                </a:extLst>
              </p14:cNvPr>
              <p14:cNvContentPartPr/>
              <p14:nvPr/>
            </p14:nvContentPartPr>
            <p14:xfrm>
              <a:off x="5149796" y="6105625"/>
              <a:ext cx="587880" cy="53280"/>
            </p14:xfrm>
          </p:contentPart>
        </mc:Choice>
        <mc:Fallback xmlns="">
          <p:pic>
            <p:nvPicPr>
              <p:cNvPr id="15" name="Ink 14">
                <a:extLst>
                  <a:ext uri="{FF2B5EF4-FFF2-40B4-BE49-F238E27FC236}">
                    <a16:creationId xmlns:a16="http://schemas.microsoft.com/office/drawing/2014/main" id="{6E454922-BD98-4DFF-8756-C792DDA4710B}"/>
                  </a:ext>
                </a:extLst>
              </p:cNvPr>
              <p:cNvPicPr/>
              <p:nvPr/>
            </p:nvPicPr>
            <p:blipFill>
              <a:blip r:embed="rId20"/>
              <a:stretch>
                <a:fillRect/>
              </a:stretch>
            </p:blipFill>
            <p:spPr>
              <a:xfrm>
                <a:off x="5132156" y="6087985"/>
                <a:ext cx="623520" cy="889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6" name="Ink 15">
                <a:extLst>
                  <a:ext uri="{FF2B5EF4-FFF2-40B4-BE49-F238E27FC236}">
                    <a16:creationId xmlns:a16="http://schemas.microsoft.com/office/drawing/2014/main" id="{AF07551E-C51D-462D-A568-04710491948D}"/>
                  </a:ext>
                </a:extLst>
              </p14:cNvPr>
              <p14:cNvContentPartPr/>
              <p14:nvPr/>
            </p14:nvContentPartPr>
            <p14:xfrm>
              <a:off x="5202356" y="5664625"/>
              <a:ext cx="462240" cy="43560"/>
            </p14:xfrm>
          </p:contentPart>
        </mc:Choice>
        <mc:Fallback xmlns="">
          <p:pic>
            <p:nvPicPr>
              <p:cNvPr id="16" name="Ink 15">
                <a:extLst>
                  <a:ext uri="{FF2B5EF4-FFF2-40B4-BE49-F238E27FC236}">
                    <a16:creationId xmlns:a16="http://schemas.microsoft.com/office/drawing/2014/main" id="{AF07551E-C51D-462D-A568-04710491948D}"/>
                  </a:ext>
                </a:extLst>
              </p:cNvPr>
              <p:cNvPicPr/>
              <p:nvPr/>
            </p:nvPicPr>
            <p:blipFill>
              <a:blip r:embed="rId22"/>
              <a:stretch>
                <a:fillRect/>
              </a:stretch>
            </p:blipFill>
            <p:spPr>
              <a:xfrm>
                <a:off x="5184716" y="5646985"/>
                <a:ext cx="497880" cy="79200"/>
              </a:xfrm>
              <a:prstGeom prst="rect">
                <a:avLst/>
              </a:prstGeom>
            </p:spPr>
          </p:pic>
        </mc:Fallback>
      </mc:AlternateContent>
      <p:pic>
        <p:nvPicPr>
          <p:cNvPr id="18" name="Picture 17">
            <a:extLst>
              <a:ext uri="{FF2B5EF4-FFF2-40B4-BE49-F238E27FC236}">
                <a16:creationId xmlns:a16="http://schemas.microsoft.com/office/drawing/2014/main" id="{9DB024A1-79E6-4AF3-AFD3-0EA10CEA5590}"/>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5906151" y="2785609"/>
            <a:ext cx="6285848" cy="4001446"/>
          </a:xfrm>
          <a:prstGeom prst="rect">
            <a:avLst/>
          </a:prstGeom>
        </p:spPr>
      </p:pic>
      <mc:AlternateContent xmlns:mc="http://schemas.openxmlformats.org/markup-compatibility/2006" xmlns:p14="http://schemas.microsoft.com/office/powerpoint/2010/main">
        <mc:Choice Requires="p14">
          <p:contentPart p14:bwMode="auto" r:id="rId24">
            <p14:nvContentPartPr>
              <p14:cNvPr id="19" name="Ink 18">
                <a:extLst>
                  <a:ext uri="{FF2B5EF4-FFF2-40B4-BE49-F238E27FC236}">
                    <a16:creationId xmlns:a16="http://schemas.microsoft.com/office/drawing/2014/main" id="{71874B3D-72DA-46AB-BCAB-110991ED8313}"/>
                  </a:ext>
                </a:extLst>
              </p14:cNvPr>
              <p14:cNvContentPartPr/>
              <p14:nvPr/>
            </p14:nvContentPartPr>
            <p14:xfrm>
              <a:off x="6495476" y="5369785"/>
              <a:ext cx="703080" cy="43200"/>
            </p14:xfrm>
          </p:contentPart>
        </mc:Choice>
        <mc:Fallback xmlns="">
          <p:pic>
            <p:nvPicPr>
              <p:cNvPr id="19" name="Ink 18">
                <a:extLst>
                  <a:ext uri="{FF2B5EF4-FFF2-40B4-BE49-F238E27FC236}">
                    <a16:creationId xmlns:a16="http://schemas.microsoft.com/office/drawing/2014/main" id="{71874B3D-72DA-46AB-BCAB-110991ED8313}"/>
                  </a:ext>
                </a:extLst>
              </p:cNvPr>
              <p:cNvPicPr/>
              <p:nvPr/>
            </p:nvPicPr>
            <p:blipFill>
              <a:blip r:embed="rId25"/>
              <a:stretch>
                <a:fillRect/>
              </a:stretch>
            </p:blipFill>
            <p:spPr>
              <a:xfrm>
                <a:off x="6477476" y="5351785"/>
                <a:ext cx="738720" cy="7884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0" name="Ink 19">
                <a:extLst>
                  <a:ext uri="{FF2B5EF4-FFF2-40B4-BE49-F238E27FC236}">
                    <a16:creationId xmlns:a16="http://schemas.microsoft.com/office/drawing/2014/main" id="{53962E35-1867-48DA-8AB2-8B034AFBE831}"/>
                  </a:ext>
                </a:extLst>
              </p14:cNvPr>
              <p14:cNvContentPartPr/>
              <p14:nvPr/>
            </p14:nvContentPartPr>
            <p14:xfrm>
              <a:off x="6537236" y="5738785"/>
              <a:ext cx="640440" cy="32400"/>
            </p14:xfrm>
          </p:contentPart>
        </mc:Choice>
        <mc:Fallback xmlns="">
          <p:pic>
            <p:nvPicPr>
              <p:cNvPr id="20" name="Ink 19">
                <a:extLst>
                  <a:ext uri="{FF2B5EF4-FFF2-40B4-BE49-F238E27FC236}">
                    <a16:creationId xmlns:a16="http://schemas.microsoft.com/office/drawing/2014/main" id="{53962E35-1867-48DA-8AB2-8B034AFBE831}"/>
                  </a:ext>
                </a:extLst>
              </p:cNvPr>
              <p:cNvPicPr/>
              <p:nvPr/>
            </p:nvPicPr>
            <p:blipFill>
              <a:blip r:embed="rId27"/>
              <a:stretch>
                <a:fillRect/>
              </a:stretch>
            </p:blipFill>
            <p:spPr>
              <a:xfrm>
                <a:off x="6519236" y="5720785"/>
                <a:ext cx="676080" cy="680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1" name="Ink 20">
                <a:extLst>
                  <a:ext uri="{FF2B5EF4-FFF2-40B4-BE49-F238E27FC236}">
                    <a16:creationId xmlns:a16="http://schemas.microsoft.com/office/drawing/2014/main" id="{20108CFF-B03A-42AD-A56E-E6B51B9A7C17}"/>
                  </a:ext>
                </a:extLst>
              </p14:cNvPr>
              <p14:cNvContentPartPr/>
              <p14:nvPr/>
            </p14:nvContentPartPr>
            <p14:xfrm>
              <a:off x="6505556" y="6032545"/>
              <a:ext cx="609120" cy="11520"/>
            </p14:xfrm>
          </p:contentPart>
        </mc:Choice>
        <mc:Fallback xmlns="">
          <p:pic>
            <p:nvPicPr>
              <p:cNvPr id="21" name="Ink 20">
                <a:extLst>
                  <a:ext uri="{FF2B5EF4-FFF2-40B4-BE49-F238E27FC236}">
                    <a16:creationId xmlns:a16="http://schemas.microsoft.com/office/drawing/2014/main" id="{20108CFF-B03A-42AD-A56E-E6B51B9A7C17}"/>
                  </a:ext>
                </a:extLst>
              </p:cNvPr>
              <p:cNvPicPr/>
              <p:nvPr/>
            </p:nvPicPr>
            <p:blipFill>
              <a:blip r:embed="rId29"/>
              <a:stretch>
                <a:fillRect/>
              </a:stretch>
            </p:blipFill>
            <p:spPr>
              <a:xfrm>
                <a:off x="6487556" y="6014545"/>
                <a:ext cx="644760" cy="47160"/>
              </a:xfrm>
              <a:prstGeom prst="rect">
                <a:avLst/>
              </a:prstGeom>
            </p:spPr>
          </p:pic>
        </mc:Fallback>
      </mc:AlternateContent>
      <p:grpSp>
        <p:nvGrpSpPr>
          <p:cNvPr id="24" name="Group 23">
            <a:extLst>
              <a:ext uri="{FF2B5EF4-FFF2-40B4-BE49-F238E27FC236}">
                <a16:creationId xmlns:a16="http://schemas.microsoft.com/office/drawing/2014/main" id="{1E7D6337-6DFD-4C83-8AFA-61342DFCD034}"/>
              </a:ext>
            </a:extLst>
          </p:cNvPr>
          <p:cNvGrpSpPr/>
          <p:nvPr/>
        </p:nvGrpSpPr>
        <p:grpSpPr>
          <a:xfrm>
            <a:off x="7766996" y="5391745"/>
            <a:ext cx="1769040" cy="16920"/>
            <a:chOff x="7766996" y="5391745"/>
            <a:chExt cx="1769040" cy="16920"/>
          </a:xfrm>
        </p:grpSpPr>
        <mc:AlternateContent xmlns:mc="http://schemas.openxmlformats.org/markup-compatibility/2006" xmlns:p14="http://schemas.microsoft.com/office/powerpoint/2010/main">
          <mc:Choice Requires="p14">
            <p:contentPart p14:bwMode="auto" r:id="rId30">
              <p14:nvContentPartPr>
                <p14:cNvPr id="22" name="Ink 21">
                  <a:extLst>
                    <a:ext uri="{FF2B5EF4-FFF2-40B4-BE49-F238E27FC236}">
                      <a16:creationId xmlns:a16="http://schemas.microsoft.com/office/drawing/2014/main" id="{67FE67A6-282B-44C4-8994-2244A9112856}"/>
                    </a:ext>
                  </a:extLst>
                </p14:cNvPr>
                <p14:cNvContentPartPr/>
                <p14:nvPr/>
              </p14:nvContentPartPr>
              <p14:xfrm>
                <a:off x="7766996" y="5391745"/>
                <a:ext cx="756000" cy="11160"/>
              </p14:xfrm>
            </p:contentPart>
          </mc:Choice>
          <mc:Fallback xmlns="">
            <p:pic>
              <p:nvPicPr>
                <p:cNvPr id="22" name="Ink 21">
                  <a:extLst>
                    <a:ext uri="{FF2B5EF4-FFF2-40B4-BE49-F238E27FC236}">
                      <a16:creationId xmlns:a16="http://schemas.microsoft.com/office/drawing/2014/main" id="{67FE67A6-282B-44C4-8994-2244A9112856}"/>
                    </a:ext>
                  </a:extLst>
                </p:cNvPr>
                <p:cNvPicPr/>
                <p:nvPr/>
              </p:nvPicPr>
              <p:blipFill>
                <a:blip r:embed="rId31"/>
                <a:stretch>
                  <a:fillRect/>
                </a:stretch>
              </p:blipFill>
              <p:spPr>
                <a:xfrm>
                  <a:off x="7749356" y="5374105"/>
                  <a:ext cx="791640" cy="468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3" name="Ink 22">
                  <a:extLst>
                    <a:ext uri="{FF2B5EF4-FFF2-40B4-BE49-F238E27FC236}">
                      <a16:creationId xmlns:a16="http://schemas.microsoft.com/office/drawing/2014/main" id="{8A20E3AB-CBC7-47CA-8286-950CB8FA8CA8}"/>
                    </a:ext>
                  </a:extLst>
                </p14:cNvPr>
                <p14:cNvContentPartPr/>
                <p14:nvPr/>
              </p14:nvContentPartPr>
              <p14:xfrm>
                <a:off x="8965436" y="5401825"/>
                <a:ext cx="570600" cy="6840"/>
              </p14:xfrm>
            </p:contentPart>
          </mc:Choice>
          <mc:Fallback xmlns="">
            <p:pic>
              <p:nvPicPr>
                <p:cNvPr id="23" name="Ink 22">
                  <a:extLst>
                    <a:ext uri="{FF2B5EF4-FFF2-40B4-BE49-F238E27FC236}">
                      <a16:creationId xmlns:a16="http://schemas.microsoft.com/office/drawing/2014/main" id="{8A20E3AB-CBC7-47CA-8286-950CB8FA8CA8}"/>
                    </a:ext>
                  </a:extLst>
                </p:cNvPr>
                <p:cNvPicPr/>
                <p:nvPr/>
              </p:nvPicPr>
              <p:blipFill>
                <a:blip r:embed="rId33"/>
                <a:stretch>
                  <a:fillRect/>
                </a:stretch>
              </p:blipFill>
              <p:spPr>
                <a:xfrm>
                  <a:off x="8947436" y="5384185"/>
                  <a:ext cx="606240" cy="424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4">
            <p14:nvContentPartPr>
              <p14:cNvPr id="25" name="Ink 24">
                <a:extLst>
                  <a:ext uri="{FF2B5EF4-FFF2-40B4-BE49-F238E27FC236}">
                    <a16:creationId xmlns:a16="http://schemas.microsoft.com/office/drawing/2014/main" id="{28B079BB-C732-41FF-986C-D63752EC3C53}"/>
                  </a:ext>
                </a:extLst>
              </p14:cNvPr>
              <p14:cNvContentPartPr/>
              <p14:nvPr/>
            </p14:nvContentPartPr>
            <p14:xfrm>
              <a:off x="8828276" y="5738065"/>
              <a:ext cx="619920" cy="53280"/>
            </p14:xfrm>
          </p:contentPart>
        </mc:Choice>
        <mc:Fallback xmlns="">
          <p:pic>
            <p:nvPicPr>
              <p:cNvPr id="25" name="Ink 24">
                <a:extLst>
                  <a:ext uri="{FF2B5EF4-FFF2-40B4-BE49-F238E27FC236}">
                    <a16:creationId xmlns:a16="http://schemas.microsoft.com/office/drawing/2014/main" id="{28B079BB-C732-41FF-986C-D63752EC3C53}"/>
                  </a:ext>
                </a:extLst>
              </p:cNvPr>
              <p:cNvPicPr/>
              <p:nvPr/>
            </p:nvPicPr>
            <p:blipFill>
              <a:blip r:embed="rId35"/>
              <a:stretch>
                <a:fillRect/>
              </a:stretch>
            </p:blipFill>
            <p:spPr>
              <a:xfrm>
                <a:off x="8810276" y="5720425"/>
                <a:ext cx="655560" cy="88920"/>
              </a:xfrm>
              <a:prstGeom prst="rect">
                <a:avLst/>
              </a:prstGeom>
            </p:spPr>
          </p:pic>
        </mc:Fallback>
      </mc:AlternateContent>
      <p:grpSp>
        <p:nvGrpSpPr>
          <p:cNvPr id="28" name="Group 27">
            <a:extLst>
              <a:ext uri="{FF2B5EF4-FFF2-40B4-BE49-F238E27FC236}">
                <a16:creationId xmlns:a16="http://schemas.microsoft.com/office/drawing/2014/main" id="{0EED5204-1D47-4B3A-9C93-406353D33A6F}"/>
              </a:ext>
            </a:extLst>
          </p:cNvPr>
          <p:cNvGrpSpPr/>
          <p:nvPr/>
        </p:nvGrpSpPr>
        <p:grpSpPr>
          <a:xfrm>
            <a:off x="10594436" y="5370145"/>
            <a:ext cx="1544760" cy="95760"/>
            <a:chOff x="10594436" y="5370145"/>
            <a:chExt cx="1544760" cy="95760"/>
          </a:xfrm>
        </p:grpSpPr>
        <mc:AlternateContent xmlns:mc="http://schemas.openxmlformats.org/markup-compatibility/2006" xmlns:p14="http://schemas.microsoft.com/office/powerpoint/2010/main">
          <mc:Choice Requires="p14">
            <p:contentPart p14:bwMode="auto" r:id="rId36">
              <p14:nvContentPartPr>
                <p14:cNvPr id="26" name="Ink 25">
                  <a:extLst>
                    <a:ext uri="{FF2B5EF4-FFF2-40B4-BE49-F238E27FC236}">
                      <a16:creationId xmlns:a16="http://schemas.microsoft.com/office/drawing/2014/main" id="{8AA8FBC1-5646-4944-96E1-AE8EEEE8A61E}"/>
                    </a:ext>
                  </a:extLst>
                </p14:cNvPr>
                <p14:cNvContentPartPr/>
                <p14:nvPr/>
              </p14:nvContentPartPr>
              <p14:xfrm>
                <a:off x="10594436" y="5433505"/>
                <a:ext cx="545400" cy="32400"/>
              </p14:xfrm>
            </p:contentPart>
          </mc:Choice>
          <mc:Fallback xmlns="">
            <p:pic>
              <p:nvPicPr>
                <p:cNvPr id="26" name="Ink 25">
                  <a:extLst>
                    <a:ext uri="{FF2B5EF4-FFF2-40B4-BE49-F238E27FC236}">
                      <a16:creationId xmlns:a16="http://schemas.microsoft.com/office/drawing/2014/main" id="{8AA8FBC1-5646-4944-96E1-AE8EEEE8A61E}"/>
                    </a:ext>
                  </a:extLst>
                </p:cNvPr>
                <p:cNvPicPr/>
                <p:nvPr/>
              </p:nvPicPr>
              <p:blipFill>
                <a:blip r:embed="rId37"/>
                <a:stretch>
                  <a:fillRect/>
                </a:stretch>
              </p:blipFill>
              <p:spPr>
                <a:xfrm>
                  <a:off x="10576436" y="5415865"/>
                  <a:ext cx="581040" cy="6804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7" name="Ink 26">
                  <a:extLst>
                    <a:ext uri="{FF2B5EF4-FFF2-40B4-BE49-F238E27FC236}">
                      <a16:creationId xmlns:a16="http://schemas.microsoft.com/office/drawing/2014/main" id="{6BCA823B-A0B2-4E13-B04F-586AF17B5B48}"/>
                    </a:ext>
                  </a:extLst>
                </p14:cNvPr>
                <p14:cNvContentPartPr/>
                <p14:nvPr/>
              </p14:nvContentPartPr>
              <p14:xfrm>
                <a:off x="11519276" y="5370145"/>
                <a:ext cx="619920" cy="54000"/>
              </p14:xfrm>
            </p:contentPart>
          </mc:Choice>
          <mc:Fallback xmlns="">
            <p:pic>
              <p:nvPicPr>
                <p:cNvPr id="27" name="Ink 26">
                  <a:extLst>
                    <a:ext uri="{FF2B5EF4-FFF2-40B4-BE49-F238E27FC236}">
                      <a16:creationId xmlns:a16="http://schemas.microsoft.com/office/drawing/2014/main" id="{6BCA823B-A0B2-4E13-B04F-586AF17B5B48}"/>
                    </a:ext>
                  </a:extLst>
                </p:cNvPr>
                <p:cNvPicPr/>
                <p:nvPr/>
              </p:nvPicPr>
              <p:blipFill>
                <a:blip r:embed="rId39"/>
                <a:stretch>
                  <a:fillRect/>
                </a:stretch>
              </p:blipFill>
              <p:spPr>
                <a:xfrm>
                  <a:off x="11501276" y="5352145"/>
                  <a:ext cx="655560" cy="896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0">
            <p14:nvContentPartPr>
              <p14:cNvPr id="29" name="Ink 28">
                <a:extLst>
                  <a:ext uri="{FF2B5EF4-FFF2-40B4-BE49-F238E27FC236}">
                    <a16:creationId xmlns:a16="http://schemas.microsoft.com/office/drawing/2014/main" id="{8721C8BE-C8D3-4A47-AAE2-1F4C12255560}"/>
                  </a:ext>
                </a:extLst>
              </p14:cNvPr>
              <p14:cNvContentPartPr/>
              <p14:nvPr/>
            </p14:nvContentPartPr>
            <p14:xfrm>
              <a:off x="4825436" y="5686225"/>
              <a:ext cx="356760" cy="21600"/>
            </p14:xfrm>
          </p:contentPart>
        </mc:Choice>
        <mc:Fallback xmlns="">
          <p:pic>
            <p:nvPicPr>
              <p:cNvPr id="29" name="Ink 28">
                <a:extLst>
                  <a:ext uri="{FF2B5EF4-FFF2-40B4-BE49-F238E27FC236}">
                    <a16:creationId xmlns:a16="http://schemas.microsoft.com/office/drawing/2014/main" id="{8721C8BE-C8D3-4A47-AAE2-1F4C12255560}"/>
                  </a:ext>
                </a:extLst>
              </p:cNvPr>
              <p:cNvPicPr/>
              <p:nvPr/>
            </p:nvPicPr>
            <p:blipFill>
              <a:blip r:embed="rId41"/>
              <a:stretch>
                <a:fillRect/>
              </a:stretch>
            </p:blipFill>
            <p:spPr>
              <a:xfrm>
                <a:off x="4807436" y="5668225"/>
                <a:ext cx="392400" cy="5724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30" name="Ink 29">
                <a:extLst>
                  <a:ext uri="{FF2B5EF4-FFF2-40B4-BE49-F238E27FC236}">
                    <a16:creationId xmlns:a16="http://schemas.microsoft.com/office/drawing/2014/main" id="{410007AE-4D8B-4696-92CE-51708DE726E5}"/>
                  </a:ext>
                </a:extLst>
              </p14:cNvPr>
              <p14:cNvContentPartPr/>
              <p14:nvPr/>
            </p14:nvContentPartPr>
            <p14:xfrm>
              <a:off x="4625636" y="6095185"/>
              <a:ext cx="504000" cy="43560"/>
            </p14:xfrm>
          </p:contentPart>
        </mc:Choice>
        <mc:Fallback xmlns="">
          <p:pic>
            <p:nvPicPr>
              <p:cNvPr id="30" name="Ink 29">
                <a:extLst>
                  <a:ext uri="{FF2B5EF4-FFF2-40B4-BE49-F238E27FC236}">
                    <a16:creationId xmlns:a16="http://schemas.microsoft.com/office/drawing/2014/main" id="{410007AE-4D8B-4696-92CE-51708DE726E5}"/>
                  </a:ext>
                </a:extLst>
              </p:cNvPr>
              <p:cNvPicPr/>
              <p:nvPr/>
            </p:nvPicPr>
            <p:blipFill>
              <a:blip r:embed="rId43"/>
              <a:stretch>
                <a:fillRect/>
              </a:stretch>
            </p:blipFill>
            <p:spPr>
              <a:xfrm>
                <a:off x="4607636" y="6077185"/>
                <a:ext cx="539640" cy="792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1" name="Ink 30">
                <a:extLst>
                  <a:ext uri="{FF2B5EF4-FFF2-40B4-BE49-F238E27FC236}">
                    <a16:creationId xmlns:a16="http://schemas.microsoft.com/office/drawing/2014/main" id="{40657E4B-A91C-47E6-82F1-FBF48D3A3FCB}"/>
                  </a:ext>
                </a:extLst>
              </p14:cNvPr>
              <p14:cNvContentPartPr/>
              <p14:nvPr/>
            </p14:nvContentPartPr>
            <p14:xfrm>
              <a:off x="3916436" y="4881625"/>
              <a:ext cx="245880" cy="17280"/>
            </p14:xfrm>
          </p:contentPart>
        </mc:Choice>
        <mc:Fallback xmlns="">
          <p:pic>
            <p:nvPicPr>
              <p:cNvPr id="31" name="Ink 30">
                <a:extLst>
                  <a:ext uri="{FF2B5EF4-FFF2-40B4-BE49-F238E27FC236}">
                    <a16:creationId xmlns:a16="http://schemas.microsoft.com/office/drawing/2014/main" id="{40657E4B-A91C-47E6-82F1-FBF48D3A3FCB}"/>
                  </a:ext>
                </a:extLst>
              </p:cNvPr>
              <p:cNvPicPr/>
              <p:nvPr/>
            </p:nvPicPr>
            <p:blipFill>
              <a:blip r:embed="rId45"/>
              <a:stretch>
                <a:fillRect/>
              </a:stretch>
            </p:blipFill>
            <p:spPr>
              <a:xfrm>
                <a:off x="3898436" y="4863625"/>
                <a:ext cx="281520" cy="5292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2" name="Ink 31">
                <a:extLst>
                  <a:ext uri="{FF2B5EF4-FFF2-40B4-BE49-F238E27FC236}">
                    <a16:creationId xmlns:a16="http://schemas.microsoft.com/office/drawing/2014/main" id="{9CB449BF-A318-40D7-966B-7BAB084F10D5}"/>
                  </a:ext>
                </a:extLst>
              </p14:cNvPr>
              <p14:cNvContentPartPr/>
              <p14:nvPr/>
            </p14:nvContentPartPr>
            <p14:xfrm>
              <a:off x="4771436" y="4833385"/>
              <a:ext cx="398160" cy="33840"/>
            </p14:xfrm>
          </p:contentPart>
        </mc:Choice>
        <mc:Fallback xmlns="">
          <p:pic>
            <p:nvPicPr>
              <p:cNvPr id="32" name="Ink 31">
                <a:extLst>
                  <a:ext uri="{FF2B5EF4-FFF2-40B4-BE49-F238E27FC236}">
                    <a16:creationId xmlns:a16="http://schemas.microsoft.com/office/drawing/2014/main" id="{9CB449BF-A318-40D7-966B-7BAB084F10D5}"/>
                  </a:ext>
                </a:extLst>
              </p:cNvPr>
              <p:cNvPicPr/>
              <p:nvPr/>
            </p:nvPicPr>
            <p:blipFill>
              <a:blip r:embed="rId47"/>
              <a:stretch>
                <a:fillRect/>
              </a:stretch>
            </p:blipFill>
            <p:spPr>
              <a:xfrm>
                <a:off x="4753796" y="4815385"/>
                <a:ext cx="433800" cy="6948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3" name="Ink 32">
                <a:extLst>
                  <a:ext uri="{FF2B5EF4-FFF2-40B4-BE49-F238E27FC236}">
                    <a16:creationId xmlns:a16="http://schemas.microsoft.com/office/drawing/2014/main" id="{F464AEDA-A2B5-4084-B95D-E4032D822116}"/>
                  </a:ext>
                </a:extLst>
              </p14:cNvPr>
              <p14:cNvContentPartPr/>
              <p14:nvPr/>
            </p14:nvContentPartPr>
            <p14:xfrm>
              <a:off x="11508476" y="5748865"/>
              <a:ext cx="547560" cy="19800"/>
            </p14:xfrm>
          </p:contentPart>
        </mc:Choice>
        <mc:Fallback xmlns="">
          <p:pic>
            <p:nvPicPr>
              <p:cNvPr id="33" name="Ink 32">
                <a:extLst>
                  <a:ext uri="{FF2B5EF4-FFF2-40B4-BE49-F238E27FC236}">
                    <a16:creationId xmlns:a16="http://schemas.microsoft.com/office/drawing/2014/main" id="{F464AEDA-A2B5-4084-B95D-E4032D822116}"/>
                  </a:ext>
                </a:extLst>
              </p:cNvPr>
              <p:cNvPicPr/>
              <p:nvPr/>
            </p:nvPicPr>
            <p:blipFill>
              <a:blip r:embed="rId49"/>
              <a:stretch>
                <a:fillRect/>
              </a:stretch>
            </p:blipFill>
            <p:spPr>
              <a:xfrm>
                <a:off x="11490836" y="5730865"/>
                <a:ext cx="583200" cy="55440"/>
              </a:xfrm>
              <a:prstGeom prst="rect">
                <a:avLst/>
              </a:prstGeom>
            </p:spPr>
          </p:pic>
        </mc:Fallback>
      </mc:AlternateContent>
    </p:spTree>
    <p:extLst>
      <p:ext uri="{BB962C8B-B14F-4D97-AF65-F5344CB8AC3E}">
        <p14:creationId xmlns:p14="http://schemas.microsoft.com/office/powerpoint/2010/main" val="39054154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4" name="Title 4">
            <a:extLst>
              <a:ext uri="{FF2B5EF4-FFF2-40B4-BE49-F238E27FC236}">
                <a16:creationId xmlns:a16="http://schemas.microsoft.com/office/drawing/2014/main" id="{FC225B89-7AE9-4BD8-A0E8-710F9991FB71}"/>
              </a:ext>
            </a:extLst>
          </p:cNvPr>
          <p:cNvSpPr>
            <a:spLocks noGrp="1"/>
          </p:cNvSpPr>
          <p:nvPr>
            <p:ph type="title"/>
          </p:nvPr>
        </p:nvSpPr>
        <p:spPr>
          <a:xfrm>
            <a:off x="646111" y="452718"/>
            <a:ext cx="9404723" cy="1400530"/>
          </a:xfrm>
        </p:spPr>
        <p:txBody>
          <a:bodyPr>
            <a:normAutofit/>
          </a:bodyPr>
          <a:lstStyle/>
          <a:p>
            <a:pPr>
              <a:lnSpc>
                <a:spcPct val="90000"/>
              </a:lnSpc>
            </a:pPr>
            <a:r>
              <a:rPr lang="en-IN" sz="2900"/>
              <a:t>STANDARDIZING VALUES –</a:t>
            </a:r>
            <a:br>
              <a:rPr lang="en-IN" sz="2900"/>
            </a:br>
            <a:r>
              <a:rPr lang="en-IN" sz="2900"/>
              <a:t>DATASET-2</a:t>
            </a:r>
            <a:br>
              <a:rPr lang="en-IN" sz="2900"/>
            </a:br>
            <a:r>
              <a:rPr lang="en-IN" sz="2900"/>
              <a:t>PREVIOUS APPLICATION</a:t>
            </a:r>
          </a:p>
        </p:txBody>
      </p:sp>
      <p:sp>
        <p:nvSpPr>
          <p:cNvPr id="3" name="Content Placeholder 2">
            <a:extLst>
              <a:ext uri="{FF2B5EF4-FFF2-40B4-BE49-F238E27FC236}">
                <a16:creationId xmlns:a16="http://schemas.microsoft.com/office/drawing/2014/main" id="{F3DF74F7-C346-46C0-8E49-6A990F5BF59D}"/>
              </a:ext>
            </a:extLst>
          </p:cNvPr>
          <p:cNvSpPr>
            <a:spLocks noGrp="1"/>
          </p:cNvSpPr>
          <p:nvPr>
            <p:ph idx="1"/>
          </p:nvPr>
        </p:nvSpPr>
        <p:spPr>
          <a:xfrm>
            <a:off x="646111" y="2313409"/>
            <a:ext cx="9404352" cy="3462219"/>
          </a:xfrm>
        </p:spPr>
        <p:txBody>
          <a:bodyPr/>
          <a:lstStyle/>
          <a:p>
            <a:pPr marL="260604" indent="-260604" defTabSz="347472">
              <a:spcBef>
                <a:spcPts val="760"/>
              </a:spcBef>
            </a:pPr>
            <a:r>
              <a:rPr lang="en-IN" sz="1520" b="0" i="0" kern="1200">
                <a:solidFill>
                  <a:schemeClr val="tx1"/>
                </a:solidFill>
                <a:latin typeface="+mj-lt"/>
                <a:ea typeface="+mj-ea"/>
                <a:cs typeface="+mj-cs"/>
              </a:rPr>
              <a:t>Standardizing values for days_decision column by converting them into years by binning, for better understanding of data after replacing the null values with mode.</a:t>
            </a:r>
            <a:endParaRPr lang="en-IN"/>
          </a:p>
        </p:txBody>
      </p:sp>
      <p:pic>
        <p:nvPicPr>
          <p:cNvPr id="6" name="Picture 5">
            <a:extLst>
              <a:ext uri="{FF2B5EF4-FFF2-40B4-BE49-F238E27FC236}">
                <a16:creationId xmlns:a16="http://schemas.microsoft.com/office/drawing/2014/main" id="{50421BC5-90C3-4D87-8EC1-E784790D65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26520" y="3160602"/>
            <a:ext cx="3921030" cy="700531"/>
          </a:xfrm>
          <a:prstGeom prst="rect">
            <a:avLst/>
          </a:prstGeom>
        </p:spPr>
      </p:pic>
      <p:pic>
        <p:nvPicPr>
          <p:cNvPr id="2050" name="Picture 2">
            <a:extLst>
              <a:ext uri="{FF2B5EF4-FFF2-40B4-BE49-F238E27FC236}">
                <a16:creationId xmlns:a16="http://schemas.microsoft.com/office/drawing/2014/main" id="{7F2994A1-CD39-4192-BB57-7E66459B100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6565" y="3160602"/>
            <a:ext cx="3759502" cy="234089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CD96D1BF-6983-4812-8AB4-CE8228F873AE}"/>
              </a:ext>
            </a:extLst>
          </p:cNvPr>
          <p:cNvSpPr txBox="1"/>
          <p:nvPr/>
        </p:nvSpPr>
        <p:spPr>
          <a:xfrm>
            <a:off x="4466066" y="3861134"/>
            <a:ext cx="4211025" cy="513346"/>
          </a:xfrm>
          <a:prstGeom prst="rect">
            <a:avLst/>
          </a:prstGeom>
          <a:noFill/>
        </p:spPr>
        <p:txBody>
          <a:bodyPr wrap="square" rtlCol="0">
            <a:spAutoFit/>
          </a:bodyPr>
          <a:lstStyle/>
          <a:p>
            <a:pPr defTabSz="347472">
              <a:spcAft>
                <a:spcPts val="600"/>
              </a:spcAft>
            </a:pPr>
            <a:r>
              <a:rPr lang="en-IN" sz="1368" kern="1200">
                <a:solidFill>
                  <a:schemeClr val="tx1"/>
                </a:solidFill>
                <a:latin typeface="+mn-lt"/>
                <a:ea typeface="+mn-ea"/>
                <a:cs typeface="+mn-cs"/>
              </a:rPr>
              <a:t>About 35% applicant apply again after decision on previous loan</a:t>
            </a:r>
            <a:endParaRPr lang="en-IN"/>
          </a:p>
        </p:txBody>
      </p:sp>
      <p:pic>
        <p:nvPicPr>
          <p:cNvPr id="2052" name="Picture 4">
            <a:extLst>
              <a:ext uri="{FF2B5EF4-FFF2-40B4-BE49-F238E27FC236}">
                <a16:creationId xmlns:a16="http://schemas.microsoft.com/office/drawing/2014/main" id="{2EE09AEF-25F5-4076-ACD6-FD045599964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05639" y="4469432"/>
            <a:ext cx="3180410" cy="1553763"/>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FB72843D-3E0E-45CB-ADC8-ABD2066E5CA8}"/>
              </a:ext>
            </a:extLst>
          </p:cNvPr>
          <p:cNvSpPr txBox="1"/>
          <p:nvPr/>
        </p:nvSpPr>
        <p:spPr>
          <a:xfrm>
            <a:off x="4850299" y="4729623"/>
            <a:ext cx="2061723" cy="513346"/>
          </a:xfrm>
          <a:prstGeom prst="rect">
            <a:avLst/>
          </a:prstGeom>
          <a:noFill/>
        </p:spPr>
        <p:txBody>
          <a:bodyPr wrap="square" rtlCol="0">
            <a:spAutoFit/>
          </a:bodyPr>
          <a:lstStyle/>
          <a:p>
            <a:pPr defTabSz="347472">
              <a:spcAft>
                <a:spcPts val="600"/>
              </a:spcAft>
            </a:pPr>
            <a:r>
              <a:rPr lang="en-IN" sz="1368" kern="1200">
                <a:solidFill>
                  <a:schemeClr val="tx1"/>
                </a:solidFill>
                <a:latin typeface="+mn-lt"/>
                <a:ea typeface="+mn-ea"/>
                <a:cs typeface="+mn-cs"/>
              </a:rPr>
              <a:t>All Null Values have been removed</a:t>
            </a:r>
            <a:endParaRPr lang="en-IN"/>
          </a:p>
        </p:txBody>
      </p:sp>
      <p:cxnSp>
        <p:nvCxnSpPr>
          <p:cNvPr id="10" name="Connector: Elbow 9">
            <a:extLst>
              <a:ext uri="{FF2B5EF4-FFF2-40B4-BE49-F238E27FC236}">
                <a16:creationId xmlns:a16="http://schemas.microsoft.com/office/drawing/2014/main" id="{EC420240-AE22-428A-8939-0B7F15E43A6D}"/>
              </a:ext>
            </a:extLst>
          </p:cNvPr>
          <p:cNvCxnSpPr/>
          <p:nvPr/>
        </p:nvCxnSpPr>
        <p:spPr>
          <a:xfrm>
            <a:off x="5540717" y="5246313"/>
            <a:ext cx="1200509" cy="255181"/>
          </a:xfrm>
          <a:prstGeom prst="bentConnector3">
            <a:avLst>
              <a:gd name="adj1" fmla="val 1710"/>
            </a:avLst>
          </a:prstGeom>
          <a:ln w="38100" cap="flat" cmpd="sng" algn="ctr">
            <a:solidFill>
              <a:schemeClr val="tx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28088550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8BA983-F578-4E4E-AA83-782E1323D9EB}"/>
              </a:ext>
            </a:extLst>
          </p:cNvPr>
          <p:cNvSpPr>
            <a:spLocks noGrp="1"/>
          </p:cNvSpPr>
          <p:nvPr>
            <p:ph type="title"/>
          </p:nvPr>
        </p:nvSpPr>
        <p:spPr>
          <a:xfrm>
            <a:off x="646112" y="452718"/>
            <a:ext cx="4165580" cy="1400530"/>
          </a:xfrm>
        </p:spPr>
        <p:txBody>
          <a:bodyPr>
            <a:normAutofit/>
          </a:bodyPr>
          <a:lstStyle/>
          <a:p>
            <a:pPr>
              <a:lnSpc>
                <a:spcPct val="90000"/>
              </a:lnSpc>
            </a:pPr>
            <a:r>
              <a:rPr lang="en-IN" sz="3600"/>
              <a:t>DATA CLEANING CONCLUSION</a:t>
            </a:r>
          </a:p>
        </p:txBody>
      </p:sp>
      <p:sp>
        <p:nvSpPr>
          <p:cNvPr id="12" name="Freeform: Shape 11">
            <a:extLst>
              <a:ext uri="{FF2B5EF4-FFF2-40B4-BE49-F238E27FC236}">
                <a16:creationId xmlns:a16="http://schemas.microsoft.com/office/drawing/2014/main" id="{7DAA46B9-B7E8-4487-B28E-C63A6EB7AA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270819" y="-63600"/>
            <a:ext cx="6858001" cy="6985200"/>
          </a:xfrm>
          <a:custGeom>
            <a:avLst/>
            <a:gdLst>
              <a:gd name="connsiteX0" fmla="*/ 6858001 w 6858001"/>
              <a:gd name="connsiteY0" fmla="*/ 1177 h 6985200"/>
              <a:gd name="connsiteX1" fmla="*/ 6858001 w 6858001"/>
              <a:gd name="connsiteY1" fmla="*/ 1344715 h 6985200"/>
              <a:gd name="connsiteX2" fmla="*/ 6858000 w 6858001"/>
              <a:gd name="connsiteY2" fmla="*/ 1344715 h 6985200"/>
              <a:gd name="connsiteX3" fmla="*/ 6858000 w 6858001"/>
              <a:gd name="connsiteY3" fmla="*/ 6985200 h 6985200"/>
              <a:gd name="connsiteX4" fmla="*/ 0 w 6858001"/>
              <a:gd name="connsiteY4" fmla="*/ 6985199 h 6985200"/>
              <a:gd name="connsiteX5" fmla="*/ 0 w 6858001"/>
              <a:gd name="connsiteY5" fmla="*/ 887191 h 6985200"/>
              <a:gd name="connsiteX6" fmla="*/ 1 w 6858001"/>
              <a:gd name="connsiteY6" fmla="*/ 887191 h 6985200"/>
              <a:gd name="connsiteX7" fmla="*/ 1 w 6858001"/>
              <a:gd name="connsiteY7" fmla="*/ 0 h 6985200"/>
              <a:gd name="connsiteX8" fmla="*/ 40463 w 6858001"/>
              <a:gd name="connsiteY8" fmla="*/ 5883 h 6985200"/>
              <a:gd name="connsiteX9" fmla="*/ 159107 w 6858001"/>
              <a:gd name="connsiteY9" fmla="*/ 23196 h 6985200"/>
              <a:gd name="connsiteX10" fmla="*/ 245518 w 6858001"/>
              <a:gd name="connsiteY10" fmla="*/ 35299 h 6985200"/>
              <a:gd name="connsiteX11" fmla="*/ 348388 w 6858001"/>
              <a:gd name="connsiteY11" fmla="*/ 48073 h 6985200"/>
              <a:gd name="connsiteX12" fmla="*/ 470460 w 6858001"/>
              <a:gd name="connsiteY12" fmla="*/ 63369 h 6985200"/>
              <a:gd name="connsiteX13" fmla="*/ 605563 w 6858001"/>
              <a:gd name="connsiteY13" fmla="*/ 79506 h 6985200"/>
              <a:gd name="connsiteX14" fmla="*/ 757810 w 6858001"/>
              <a:gd name="connsiteY14" fmla="*/ 96483 h 6985200"/>
              <a:gd name="connsiteX15" fmla="*/ 923774 w 6858001"/>
              <a:gd name="connsiteY15" fmla="*/ 114469 h 6985200"/>
              <a:gd name="connsiteX16" fmla="*/ 1104139 w 6858001"/>
              <a:gd name="connsiteY16" fmla="*/ 132454 h 6985200"/>
              <a:gd name="connsiteX17" fmla="*/ 1296163 w 6858001"/>
              <a:gd name="connsiteY17" fmla="*/ 150776 h 6985200"/>
              <a:gd name="connsiteX18" fmla="*/ 1503275 w 6858001"/>
              <a:gd name="connsiteY18" fmla="*/ 167753 h 6985200"/>
              <a:gd name="connsiteX19" fmla="*/ 1719988 w 6858001"/>
              <a:gd name="connsiteY19" fmla="*/ 184058 h 6985200"/>
              <a:gd name="connsiteX20" fmla="*/ 1949045 w 6858001"/>
              <a:gd name="connsiteY20" fmla="*/ 198849 h 6985200"/>
              <a:gd name="connsiteX21" fmla="*/ 2187703 w 6858001"/>
              <a:gd name="connsiteY21" fmla="*/ 212969 h 6985200"/>
              <a:gd name="connsiteX22" fmla="*/ 2436649 w 6858001"/>
              <a:gd name="connsiteY22" fmla="*/ 226248 h 6985200"/>
              <a:gd name="connsiteX23" fmla="*/ 2564208 w 6858001"/>
              <a:gd name="connsiteY23" fmla="*/ 230955 h 6985200"/>
              <a:gd name="connsiteX24" fmla="*/ 2694509 w 6858001"/>
              <a:gd name="connsiteY24" fmla="*/ 236165 h 6985200"/>
              <a:gd name="connsiteX25" fmla="*/ 2826869 w 6858001"/>
              <a:gd name="connsiteY25" fmla="*/ 241040 h 6985200"/>
              <a:gd name="connsiteX26" fmla="*/ 2959914 w 6858001"/>
              <a:gd name="connsiteY26" fmla="*/ 244234 h 6985200"/>
              <a:gd name="connsiteX27" fmla="*/ 3095702 w 6858001"/>
              <a:gd name="connsiteY27" fmla="*/ 247091 h 6985200"/>
              <a:gd name="connsiteX28" fmla="*/ 3232862 w 6858001"/>
              <a:gd name="connsiteY28" fmla="*/ 250117 h 6985200"/>
              <a:gd name="connsiteX29" fmla="*/ 3372766 w 6858001"/>
              <a:gd name="connsiteY29" fmla="*/ 252134 h 6985200"/>
              <a:gd name="connsiteX30" fmla="*/ 3514040 w 6858001"/>
              <a:gd name="connsiteY30" fmla="*/ 252134 h 6985200"/>
              <a:gd name="connsiteX31" fmla="*/ 3656686 w 6858001"/>
              <a:gd name="connsiteY31" fmla="*/ 253142 h 6985200"/>
              <a:gd name="connsiteX32" fmla="*/ 3800705 w 6858001"/>
              <a:gd name="connsiteY32" fmla="*/ 252134 h 6985200"/>
              <a:gd name="connsiteX33" fmla="*/ 3946780 w 6858001"/>
              <a:gd name="connsiteY33" fmla="*/ 250117 h 6985200"/>
              <a:gd name="connsiteX34" fmla="*/ 4092856 w 6858001"/>
              <a:gd name="connsiteY34" fmla="*/ 248268 h 6985200"/>
              <a:gd name="connsiteX35" fmla="*/ 4240988 w 6858001"/>
              <a:gd name="connsiteY35" fmla="*/ 244234 h 6985200"/>
              <a:gd name="connsiteX36" fmla="*/ 4390492 w 6858001"/>
              <a:gd name="connsiteY36" fmla="*/ 240032 h 6985200"/>
              <a:gd name="connsiteX37" fmla="*/ 4539997 w 6858001"/>
              <a:gd name="connsiteY37" fmla="*/ 235157 h 6985200"/>
              <a:gd name="connsiteX38" fmla="*/ 4690873 w 6858001"/>
              <a:gd name="connsiteY38" fmla="*/ 228266 h 6985200"/>
              <a:gd name="connsiteX39" fmla="*/ 4843120 w 6858001"/>
              <a:gd name="connsiteY39" fmla="*/ 220029 h 6985200"/>
              <a:gd name="connsiteX40" fmla="*/ 4996054 w 6858001"/>
              <a:gd name="connsiteY40" fmla="*/ 212129 h 6985200"/>
              <a:gd name="connsiteX41" fmla="*/ 5148987 w 6858001"/>
              <a:gd name="connsiteY41" fmla="*/ 202044 h 6985200"/>
              <a:gd name="connsiteX42" fmla="*/ 5303978 w 6858001"/>
              <a:gd name="connsiteY42" fmla="*/ 189941 h 6985200"/>
              <a:gd name="connsiteX43" fmla="*/ 5456911 w 6858001"/>
              <a:gd name="connsiteY43" fmla="*/ 177839 h 6985200"/>
              <a:gd name="connsiteX44" fmla="*/ 5612588 w 6858001"/>
              <a:gd name="connsiteY44" fmla="*/ 163887 h 6985200"/>
              <a:gd name="connsiteX45" fmla="*/ 5768950 w 6858001"/>
              <a:gd name="connsiteY45" fmla="*/ 148591 h 6985200"/>
              <a:gd name="connsiteX46" fmla="*/ 5923255 w 6858001"/>
              <a:gd name="connsiteY46" fmla="*/ 132455 h 6985200"/>
              <a:gd name="connsiteX47" fmla="*/ 6079618 w 6858001"/>
              <a:gd name="connsiteY47" fmla="*/ 113629 h 6985200"/>
              <a:gd name="connsiteX48" fmla="*/ 6235294 w 6858001"/>
              <a:gd name="connsiteY48" fmla="*/ 93458 h 6985200"/>
              <a:gd name="connsiteX49" fmla="*/ 6391657 w 6858001"/>
              <a:gd name="connsiteY49" fmla="*/ 73455 h 6985200"/>
              <a:gd name="connsiteX50" fmla="*/ 6547333 w 6858001"/>
              <a:gd name="connsiteY50" fmla="*/ 50091 h 6985200"/>
              <a:gd name="connsiteX51" fmla="*/ 6702324 w 6858001"/>
              <a:gd name="connsiteY51" fmla="*/ 26222 h 698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6985200">
                <a:moveTo>
                  <a:pt x="6858001" y="1177"/>
                </a:moveTo>
                <a:lnTo>
                  <a:pt x="6858001" y="1344715"/>
                </a:lnTo>
                <a:lnTo>
                  <a:pt x="6858000" y="1344715"/>
                </a:lnTo>
                <a:lnTo>
                  <a:pt x="6858000" y="6985200"/>
                </a:lnTo>
                <a:lnTo>
                  <a:pt x="0" y="6985199"/>
                </a:lnTo>
                <a:lnTo>
                  <a:pt x="0" y="887191"/>
                </a:lnTo>
                <a:lnTo>
                  <a:pt x="1" y="887191"/>
                </a:lnTo>
                <a:lnTo>
                  <a:pt x="1" y="0"/>
                </a:lnTo>
                <a:lnTo>
                  <a:pt x="40463" y="5883"/>
                </a:lnTo>
                <a:lnTo>
                  <a:pt x="159107" y="23196"/>
                </a:lnTo>
                <a:lnTo>
                  <a:pt x="245518" y="35299"/>
                </a:lnTo>
                <a:lnTo>
                  <a:pt x="348388" y="48073"/>
                </a:lnTo>
                <a:lnTo>
                  <a:pt x="470460" y="63369"/>
                </a:lnTo>
                <a:lnTo>
                  <a:pt x="605563" y="79506"/>
                </a:lnTo>
                <a:lnTo>
                  <a:pt x="757810" y="96483"/>
                </a:lnTo>
                <a:lnTo>
                  <a:pt x="923774" y="114469"/>
                </a:lnTo>
                <a:lnTo>
                  <a:pt x="1104139" y="132454"/>
                </a:lnTo>
                <a:lnTo>
                  <a:pt x="1296163" y="150776"/>
                </a:lnTo>
                <a:lnTo>
                  <a:pt x="1503275" y="167753"/>
                </a:lnTo>
                <a:lnTo>
                  <a:pt x="1719988" y="184058"/>
                </a:lnTo>
                <a:lnTo>
                  <a:pt x="1949045" y="198849"/>
                </a:lnTo>
                <a:lnTo>
                  <a:pt x="2187703" y="212969"/>
                </a:lnTo>
                <a:lnTo>
                  <a:pt x="2436649" y="226248"/>
                </a:lnTo>
                <a:lnTo>
                  <a:pt x="2564208" y="230955"/>
                </a:lnTo>
                <a:lnTo>
                  <a:pt x="2694509" y="236165"/>
                </a:lnTo>
                <a:lnTo>
                  <a:pt x="2826869" y="241040"/>
                </a:lnTo>
                <a:lnTo>
                  <a:pt x="2959914" y="244234"/>
                </a:lnTo>
                <a:lnTo>
                  <a:pt x="3095702" y="247091"/>
                </a:lnTo>
                <a:lnTo>
                  <a:pt x="3232862" y="250117"/>
                </a:lnTo>
                <a:lnTo>
                  <a:pt x="3372766" y="252134"/>
                </a:lnTo>
                <a:lnTo>
                  <a:pt x="3514040" y="252134"/>
                </a:lnTo>
                <a:lnTo>
                  <a:pt x="3656686" y="253142"/>
                </a:lnTo>
                <a:lnTo>
                  <a:pt x="3800705" y="252134"/>
                </a:lnTo>
                <a:lnTo>
                  <a:pt x="3946780" y="250117"/>
                </a:lnTo>
                <a:lnTo>
                  <a:pt x="4092856"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solidFill>
            <a:srgbClr val="FFFFFF"/>
          </a:solidFill>
          <a:ln>
            <a:noFill/>
          </a:ln>
        </p:spPr>
        <p:txBody>
          <a:bodyPr/>
          <a:lstStyle/>
          <a:p>
            <a:endParaRPr lang="en-CA"/>
          </a:p>
        </p:txBody>
      </p:sp>
      <p:sp>
        <p:nvSpPr>
          <p:cNvPr id="14" name="Freeform 23">
            <a:extLst>
              <a:ext uri="{FF2B5EF4-FFF2-40B4-BE49-F238E27FC236}">
                <a16:creationId xmlns:a16="http://schemas.microsoft.com/office/drawing/2014/main" id="{C866818C-1E5F-475A-B310-3C06B555FB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9402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pic>
        <p:nvPicPr>
          <p:cNvPr id="6" name="Picture 4" descr="A screen shot of a graph&#10;&#10;Description automatically generated with medium confidence">
            <a:extLst>
              <a:ext uri="{FF2B5EF4-FFF2-40B4-BE49-F238E27FC236}">
                <a16:creationId xmlns:a16="http://schemas.microsoft.com/office/drawing/2014/main" id="{5B2577C1-6988-406B-AEEE-C367A4FFCA45}"/>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553492" y="165370"/>
            <a:ext cx="6537989" cy="3263629"/>
          </a:xfrm>
          <a:prstGeom prst="rect">
            <a:avLst/>
          </a:prstGeom>
          <a:noFill/>
          <a:effectLst/>
          <a:extLst>
            <a:ext uri="{909E8E84-426E-40DD-AFC4-6F175D3DCCD1}">
              <a14:hiddenFill xmlns:a14="http://schemas.microsoft.com/office/drawing/2010/main">
                <a:solidFill>
                  <a:srgbClr val="FFFFFF"/>
                </a:solidFill>
              </a14:hiddenFill>
            </a:ext>
          </a:extLst>
        </p:spPr>
      </p:pic>
      <p:sp>
        <p:nvSpPr>
          <p:cNvPr id="16" name="Rectangle 15">
            <a:extLst>
              <a:ext uri="{FF2B5EF4-FFF2-40B4-BE49-F238E27FC236}">
                <a16:creationId xmlns:a16="http://schemas.microsoft.com/office/drawing/2014/main" id="{D12AFDE8-E1ED-4A49-B8B3-4953F4B8AC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3" name="Content Placeholder 2">
            <a:extLst>
              <a:ext uri="{FF2B5EF4-FFF2-40B4-BE49-F238E27FC236}">
                <a16:creationId xmlns:a16="http://schemas.microsoft.com/office/drawing/2014/main" id="{35717297-15D4-417E-AF98-20072E255886}"/>
              </a:ext>
            </a:extLst>
          </p:cNvPr>
          <p:cNvSpPr>
            <a:spLocks noGrp="1"/>
          </p:cNvSpPr>
          <p:nvPr>
            <p:ph idx="1"/>
          </p:nvPr>
        </p:nvSpPr>
        <p:spPr>
          <a:xfrm>
            <a:off x="646113" y="2052918"/>
            <a:ext cx="4165146" cy="4195481"/>
          </a:xfrm>
        </p:spPr>
        <p:txBody>
          <a:bodyPr>
            <a:normAutofit/>
          </a:bodyPr>
          <a:lstStyle/>
          <a:p>
            <a:pPr>
              <a:lnSpc>
                <a:spcPct val="90000"/>
              </a:lnSpc>
            </a:pPr>
            <a:r>
              <a:rPr lang="en-IN" sz="1900" dirty="0"/>
              <a:t>DATASET-1 APPLICATION DATA-&gt; from 122 columns down to 53 columns</a:t>
            </a:r>
          </a:p>
          <a:p>
            <a:pPr>
              <a:lnSpc>
                <a:spcPct val="90000"/>
              </a:lnSpc>
            </a:pPr>
            <a:r>
              <a:rPr lang="en-IN" sz="1900" dirty="0"/>
              <a:t>DATASET-2 PREVIOUS APPLICATION from 37 columns down to 34 columns</a:t>
            </a:r>
          </a:p>
        </p:txBody>
      </p:sp>
      <p:pic>
        <p:nvPicPr>
          <p:cNvPr id="7" name="Picture 8">
            <a:extLst>
              <a:ext uri="{FF2B5EF4-FFF2-40B4-BE49-F238E27FC236}">
                <a16:creationId xmlns:a16="http://schemas.microsoft.com/office/drawing/2014/main" id="{56011CD5-B138-44E0-8ABD-EE9B3281519A}"/>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5553492" y="3429001"/>
            <a:ext cx="6537989" cy="3339970"/>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16618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AAA8DC-A396-4416-B829-4C8942C6C6B3}"/>
              </a:ext>
            </a:extLst>
          </p:cNvPr>
          <p:cNvSpPr>
            <a:spLocks noGrp="1"/>
          </p:cNvSpPr>
          <p:nvPr>
            <p:ph type="title"/>
          </p:nvPr>
        </p:nvSpPr>
        <p:spPr>
          <a:xfrm>
            <a:off x="690831" y="707160"/>
            <a:ext cx="9613861" cy="1080938"/>
          </a:xfrm>
        </p:spPr>
        <p:txBody>
          <a:bodyPr/>
          <a:lstStyle/>
          <a:p>
            <a:r>
              <a:rPr lang="en-IN" dirty="0"/>
              <a:t>PROJECT DESCRIPTION</a:t>
            </a:r>
          </a:p>
        </p:txBody>
      </p:sp>
      <p:graphicFrame>
        <p:nvGraphicFramePr>
          <p:cNvPr id="5" name="Content Placeholder 2">
            <a:extLst>
              <a:ext uri="{FF2B5EF4-FFF2-40B4-BE49-F238E27FC236}">
                <a16:creationId xmlns:a16="http://schemas.microsoft.com/office/drawing/2014/main" id="{210C5230-753A-A458-5342-C7F6E71242C5}"/>
              </a:ext>
            </a:extLst>
          </p:cNvPr>
          <p:cNvGraphicFramePr>
            <a:graphicFrameLocks noGrp="1"/>
          </p:cNvGraphicFramePr>
          <p:nvPr>
            <p:ph idx="1"/>
          </p:nvPr>
        </p:nvGraphicFramePr>
        <p:xfrm>
          <a:off x="0" y="2011055"/>
          <a:ext cx="12191999" cy="359931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027450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2000"/>
                <a:hueMod val="108000"/>
                <a:satMod val="164000"/>
                <a:lumMod val="69000"/>
              </a:schemeClr>
              <a:schemeClr val="bg2">
                <a:tint val="96000"/>
                <a:hueMod val="90000"/>
                <a:satMod val="130000"/>
                <a:lumMod val="13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8BA983-F578-4E4E-AA83-782E1323D9EB}"/>
              </a:ext>
            </a:extLst>
          </p:cNvPr>
          <p:cNvSpPr>
            <a:spLocks noGrp="1"/>
          </p:cNvSpPr>
          <p:nvPr>
            <p:ph type="title"/>
          </p:nvPr>
        </p:nvSpPr>
        <p:spPr>
          <a:xfrm>
            <a:off x="646112" y="452718"/>
            <a:ext cx="4165580" cy="1400530"/>
          </a:xfrm>
        </p:spPr>
        <p:txBody>
          <a:bodyPr>
            <a:normAutofit/>
          </a:bodyPr>
          <a:lstStyle/>
          <a:p>
            <a:pPr>
              <a:lnSpc>
                <a:spcPct val="90000"/>
              </a:lnSpc>
            </a:pPr>
            <a:r>
              <a:rPr lang="en-IN" sz="3600"/>
              <a:t>DATA CLEANING CONCLUSION</a:t>
            </a:r>
          </a:p>
        </p:txBody>
      </p:sp>
      <p:sp>
        <p:nvSpPr>
          <p:cNvPr id="3" name="Content Placeholder 2">
            <a:extLst>
              <a:ext uri="{FF2B5EF4-FFF2-40B4-BE49-F238E27FC236}">
                <a16:creationId xmlns:a16="http://schemas.microsoft.com/office/drawing/2014/main" id="{35717297-15D4-417E-AF98-20072E255886}"/>
              </a:ext>
            </a:extLst>
          </p:cNvPr>
          <p:cNvSpPr>
            <a:spLocks noGrp="1"/>
          </p:cNvSpPr>
          <p:nvPr>
            <p:ph idx="1"/>
          </p:nvPr>
        </p:nvSpPr>
        <p:spPr>
          <a:xfrm>
            <a:off x="536211" y="1152983"/>
            <a:ext cx="4165146" cy="4195481"/>
          </a:xfrm>
        </p:spPr>
        <p:txBody>
          <a:bodyPr>
            <a:normAutofit/>
          </a:bodyPr>
          <a:lstStyle/>
          <a:p>
            <a:r>
              <a:rPr lang="en-IN" dirty="0"/>
              <a:t>DATASET-2 PREVIOUS APPLICATION from 37 columns down to 34 columns</a:t>
            </a:r>
          </a:p>
        </p:txBody>
      </p:sp>
      <p:pic>
        <p:nvPicPr>
          <p:cNvPr id="9" name="Picture 4">
            <a:extLst>
              <a:ext uri="{FF2B5EF4-FFF2-40B4-BE49-F238E27FC236}">
                <a16:creationId xmlns:a16="http://schemas.microsoft.com/office/drawing/2014/main" id="{A290128A-5B54-4B48-A423-372E6F7F83EC}"/>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591455" y="215927"/>
            <a:ext cx="7519245" cy="3274642"/>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8" name="Picture 6">
            <a:extLst>
              <a:ext uri="{FF2B5EF4-FFF2-40B4-BE49-F238E27FC236}">
                <a16:creationId xmlns:a16="http://schemas.microsoft.com/office/drawing/2014/main" id="{DE04115C-8CF9-445B-A768-DBDE272BEEB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7933"/>
          <a:stretch/>
        </p:blipFill>
        <p:spPr bwMode="auto">
          <a:xfrm>
            <a:off x="4591455" y="3579779"/>
            <a:ext cx="7519245" cy="3062294"/>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67255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7398C59F-5A18-487B-91D6-B955AACF2E5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9" name="Freeform 11">
              <a:extLst>
                <a:ext uri="{FF2B5EF4-FFF2-40B4-BE49-F238E27FC236}">
                  <a16:creationId xmlns:a16="http://schemas.microsoft.com/office/drawing/2014/main" id="{0557FAFE-C7C3-47EC-A4F5-9B21663192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txBody>
            <a:bodyPr/>
            <a:lstStyle/>
            <a:p>
              <a:endParaRPr lang="en-CA"/>
            </a:p>
          </p:txBody>
        </p:sp>
        <p:sp>
          <p:nvSpPr>
            <p:cNvPr id="10" name="Freeform 12">
              <a:extLst>
                <a:ext uri="{FF2B5EF4-FFF2-40B4-BE49-F238E27FC236}">
                  <a16:creationId xmlns:a16="http://schemas.microsoft.com/office/drawing/2014/main" id="{95BC28FB-3882-4674-9D79-EA58BEB7C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txBody>
            <a:bodyPr/>
            <a:lstStyle/>
            <a:p>
              <a:endParaRPr lang="en-CA"/>
            </a:p>
          </p:txBody>
        </p:sp>
        <p:sp>
          <p:nvSpPr>
            <p:cNvPr id="11" name="Freeform 13">
              <a:extLst>
                <a:ext uri="{FF2B5EF4-FFF2-40B4-BE49-F238E27FC236}">
                  <a16:creationId xmlns:a16="http://schemas.microsoft.com/office/drawing/2014/main" id="{9C6EC892-83F9-402F-8552-0AD7C0556E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txBody>
            <a:bodyPr/>
            <a:lstStyle/>
            <a:p>
              <a:endParaRPr lang="en-CA"/>
            </a:p>
          </p:txBody>
        </p:sp>
        <p:sp>
          <p:nvSpPr>
            <p:cNvPr id="12" name="Freeform 14">
              <a:extLst>
                <a:ext uri="{FF2B5EF4-FFF2-40B4-BE49-F238E27FC236}">
                  <a16:creationId xmlns:a16="http://schemas.microsoft.com/office/drawing/2014/main" id="{18387766-037C-4EF0-8471-D19CBF2A43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txBody>
            <a:bodyPr/>
            <a:lstStyle/>
            <a:p>
              <a:endParaRPr lang="en-CA"/>
            </a:p>
          </p:txBody>
        </p:sp>
        <p:sp>
          <p:nvSpPr>
            <p:cNvPr id="13" name="Freeform 15">
              <a:extLst>
                <a:ext uri="{FF2B5EF4-FFF2-40B4-BE49-F238E27FC236}">
                  <a16:creationId xmlns:a16="http://schemas.microsoft.com/office/drawing/2014/main" id="{1E364F38-6F3A-476A-93E6-962EA817C4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txBody>
            <a:bodyPr/>
            <a:lstStyle/>
            <a:p>
              <a:endParaRPr lang="en-CA"/>
            </a:p>
          </p:txBody>
        </p:sp>
        <p:sp>
          <p:nvSpPr>
            <p:cNvPr id="14" name="Freeform 16">
              <a:extLst>
                <a:ext uri="{FF2B5EF4-FFF2-40B4-BE49-F238E27FC236}">
                  <a16:creationId xmlns:a16="http://schemas.microsoft.com/office/drawing/2014/main" id="{35C335A4-1E67-4293-8BE2-DFB085D4FB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txBody>
            <a:bodyPr/>
            <a:lstStyle/>
            <a:p>
              <a:endParaRPr lang="en-CA"/>
            </a:p>
          </p:txBody>
        </p:sp>
        <p:sp>
          <p:nvSpPr>
            <p:cNvPr id="15" name="Freeform 17">
              <a:extLst>
                <a:ext uri="{FF2B5EF4-FFF2-40B4-BE49-F238E27FC236}">
                  <a16:creationId xmlns:a16="http://schemas.microsoft.com/office/drawing/2014/main" id="{9A8A0F10-2C98-4297-9F92-5D95533927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txBody>
            <a:bodyPr/>
            <a:lstStyle/>
            <a:p>
              <a:endParaRPr lang="en-CA"/>
            </a:p>
          </p:txBody>
        </p:sp>
        <p:sp>
          <p:nvSpPr>
            <p:cNvPr id="16" name="Freeform 18">
              <a:extLst>
                <a:ext uri="{FF2B5EF4-FFF2-40B4-BE49-F238E27FC236}">
                  <a16:creationId xmlns:a16="http://schemas.microsoft.com/office/drawing/2014/main" id="{C3B112A3-006E-4008-A778-DB5F6A09D5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txBody>
            <a:bodyPr/>
            <a:lstStyle/>
            <a:p>
              <a:endParaRPr lang="en-CA"/>
            </a:p>
          </p:txBody>
        </p:sp>
        <p:sp>
          <p:nvSpPr>
            <p:cNvPr id="17" name="Freeform 19">
              <a:extLst>
                <a:ext uri="{FF2B5EF4-FFF2-40B4-BE49-F238E27FC236}">
                  <a16:creationId xmlns:a16="http://schemas.microsoft.com/office/drawing/2014/main" id="{E5E62767-5C25-4C49-9568-432433A3C5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txBody>
            <a:bodyPr/>
            <a:lstStyle/>
            <a:p>
              <a:endParaRPr lang="en-CA"/>
            </a:p>
          </p:txBody>
        </p:sp>
        <p:sp>
          <p:nvSpPr>
            <p:cNvPr id="18" name="Freeform 20">
              <a:extLst>
                <a:ext uri="{FF2B5EF4-FFF2-40B4-BE49-F238E27FC236}">
                  <a16:creationId xmlns:a16="http://schemas.microsoft.com/office/drawing/2014/main" id="{598EC006-77B1-42BA-B815-66CCB9B170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txBody>
            <a:bodyPr/>
            <a:lstStyle/>
            <a:p>
              <a:endParaRPr lang="en-CA"/>
            </a:p>
          </p:txBody>
        </p:sp>
        <p:sp>
          <p:nvSpPr>
            <p:cNvPr id="19" name="Freeform 21">
              <a:extLst>
                <a:ext uri="{FF2B5EF4-FFF2-40B4-BE49-F238E27FC236}">
                  <a16:creationId xmlns:a16="http://schemas.microsoft.com/office/drawing/2014/main" id="{A144ED09-DA06-491D-95A8-AB3DED4329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txBody>
            <a:bodyPr/>
            <a:lstStyle/>
            <a:p>
              <a:endParaRPr lang="en-CA"/>
            </a:p>
          </p:txBody>
        </p:sp>
        <p:sp>
          <p:nvSpPr>
            <p:cNvPr id="20" name="Freeform 22">
              <a:extLst>
                <a:ext uri="{FF2B5EF4-FFF2-40B4-BE49-F238E27FC236}">
                  <a16:creationId xmlns:a16="http://schemas.microsoft.com/office/drawing/2014/main" id="{1CB00BD2-11CD-4A38-8F38-02B0D1105E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txBody>
            <a:bodyPr/>
            <a:lstStyle/>
            <a:p>
              <a:endParaRPr lang="en-CA"/>
            </a:p>
          </p:txBody>
        </p:sp>
      </p:grpSp>
      <p:grpSp>
        <p:nvGrpSpPr>
          <p:cNvPr id="22" name="Group 21">
            <a:extLst>
              <a:ext uri="{FF2B5EF4-FFF2-40B4-BE49-F238E27FC236}">
                <a16:creationId xmlns:a16="http://schemas.microsoft.com/office/drawing/2014/main" id="{520234FB-542E-4550-9C2F-1B56FD41A1C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p:grpSpPr>
        <p:sp>
          <p:nvSpPr>
            <p:cNvPr id="23" name="Freeform 27">
              <a:extLst>
                <a:ext uri="{FF2B5EF4-FFF2-40B4-BE49-F238E27FC236}">
                  <a16:creationId xmlns:a16="http://schemas.microsoft.com/office/drawing/2014/main" id="{41FCE1F3-DEB3-47CD-90FF-7DABB4AF45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txBody>
            <a:bodyPr/>
            <a:lstStyle/>
            <a:p>
              <a:endParaRPr lang="en-CA"/>
            </a:p>
          </p:txBody>
        </p:sp>
        <p:sp>
          <p:nvSpPr>
            <p:cNvPr id="24" name="Freeform 28">
              <a:extLst>
                <a:ext uri="{FF2B5EF4-FFF2-40B4-BE49-F238E27FC236}">
                  <a16:creationId xmlns:a16="http://schemas.microsoft.com/office/drawing/2014/main" id="{5708E488-C19B-452C-B197-6F1C34F6E7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txBody>
            <a:bodyPr/>
            <a:lstStyle/>
            <a:p>
              <a:endParaRPr lang="en-CA"/>
            </a:p>
          </p:txBody>
        </p:sp>
        <p:sp>
          <p:nvSpPr>
            <p:cNvPr id="25" name="Freeform 29">
              <a:extLst>
                <a:ext uri="{FF2B5EF4-FFF2-40B4-BE49-F238E27FC236}">
                  <a16:creationId xmlns:a16="http://schemas.microsoft.com/office/drawing/2014/main" id="{89D3FD25-890E-4981-A71D-EE796873D7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txBody>
            <a:bodyPr/>
            <a:lstStyle/>
            <a:p>
              <a:endParaRPr lang="en-CA"/>
            </a:p>
          </p:txBody>
        </p:sp>
        <p:sp>
          <p:nvSpPr>
            <p:cNvPr id="26" name="Freeform 30">
              <a:extLst>
                <a:ext uri="{FF2B5EF4-FFF2-40B4-BE49-F238E27FC236}">
                  <a16:creationId xmlns:a16="http://schemas.microsoft.com/office/drawing/2014/main" id="{51B5414C-556A-47CB-8EE2-974A85A7A4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txBody>
            <a:bodyPr/>
            <a:lstStyle/>
            <a:p>
              <a:endParaRPr lang="en-CA"/>
            </a:p>
          </p:txBody>
        </p:sp>
        <p:sp>
          <p:nvSpPr>
            <p:cNvPr id="27" name="Freeform 31">
              <a:extLst>
                <a:ext uri="{FF2B5EF4-FFF2-40B4-BE49-F238E27FC236}">
                  <a16:creationId xmlns:a16="http://schemas.microsoft.com/office/drawing/2014/main" id="{1C02B20C-2B27-4B75-8AEE-A5D2E2674B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txBody>
            <a:bodyPr/>
            <a:lstStyle/>
            <a:p>
              <a:endParaRPr lang="en-CA"/>
            </a:p>
          </p:txBody>
        </p:sp>
        <p:sp>
          <p:nvSpPr>
            <p:cNvPr id="28" name="Freeform 32">
              <a:extLst>
                <a:ext uri="{FF2B5EF4-FFF2-40B4-BE49-F238E27FC236}">
                  <a16:creationId xmlns:a16="http://schemas.microsoft.com/office/drawing/2014/main" id="{54427714-F9AA-4F93-BD1D-400F1EA93F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txBody>
            <a:bodyPr/>
            <a:lstStyle/>
            <a:p>
              <a:endParaRPr lang="en-CA"/>
            </a:p>
          </p:txBody>
        </p:sp>
        <p:sp>
          <p:nvSpPr>
            <p:cNvPr id="29" name="Freeform 33">
              <a:extLst>
                <a:ext uri="{FF2B5EF4-FFF2-40B4-BE49-F238E27FC236}">
                  <a16:creationId xmlns:a16="http://schemas.microsoft.com/office/drawing/2014/main" id="{28A77D6A-9E81-497F-ABCC-2695BB5ADD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txBody>
            <a:bodyPr/>
            <a:lstStyle/>
            <a:p>
              <a:endParaRPr lang="en-CA"/>
            </a:p>
          </p:txBody>
        </p:sp>
        <p:sp>
          <p:nvSpPr>
            <p:cNvPr id="30" name="Freeform 34">
              <a:extLst>
                <a:ext uri="{FF2B5EF4-FFF2-40B4-BE49-F238E27FC236}">
                  <a16:creationId xmlns:a16="http://schemas.microsoft.com/office/drawing/2014/main" id="{2A1533BA-1478-4F7C-8E24-3F3E905050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txBody>
            <a:bodyPr/>
            <a:lstStyle/>
            <a:p>
              <a:endParaRPr lang="en-CA"/>
            </a:p>
          </p:txBody>
        </p:sp>
        <p:sp>
          <p:nvSpPr>
            <p:cNvPr id="31" name="Freeform 35">
              <a:extLst>
                <a:ext uri="{FF2B5EF4-FFF2-40B4-BE49-F238E27FC236}">
                  <a16:creationId xmlns:a16="http://schemas.microsoft.com/office/drawing/2014/main" id="{39686201-E633-40FD-A80A-1E28AD52E3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txBody>
            <a:bodyPr/>
            <a:lstStyle/>
            <a:p>
              <a:endParaRPr lang="en-CA"/>
            </a:p>
          </p:txBody>
        </p:sp>
        <p:sp>
          <p:nvSpPr>
            <p:cNvPr id="32" name="Freeform 36">
              <a:extLst>
                <a:ext uri="{FF2B5EF4-FFF2-40B4-BE49-F238E27FC236}">
                  <a16:creationId xmlns:a16="http://schemas.microsoft.com/office/drawing/2014/main" id="{76A215C2-F590-4938-810B-F8A79366CE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txBody>
            <a:bodyPr/>
            <a:lstStyle/>
            <a:p>
              <a:endParaRPr lang="en-CA"/>
            </a:p>
          </p:txBody>
        </p:sp>
        <p:sp>
          <p:nvSpPr>
            <p:cNvPr id="33" name="Freeform 37">
              <a:extLst>
                <a:ext uri="{FF2B5EF4-FFF2-40B4-BE49-F238E27FC236}">
                  <a16:creationId xmlns:a16="http://schemas.microsoft.com/office/drawing/2014/main" id="{85F418E7-330D-4002-8EC8-33C1A897FF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txBody>
            <a:bodyPr/>
            <a:lstStyle/>
            <a:p>
              <a:endParaRPr lang="en-CA"/>
            </a:p>
          </p:txBody>
        </p:sp>
        <p:sp>
          <p:nvSpPr>
            <p:cNvPr id="34" name="Freeform 38">
              <a:extLst>
                <a:ext uri="{FF2B5EF4-FFF2-40B4-BE49-F238E27FC236}">
                  <a16:creationId xmlns:a16="http://schemas.microsoft.com/office/drawing/2014/main" id="{8FFE669A-54C9-4436-9566-C5A90F16DB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txBody>
            <a:bodyPr/>
            <a:lstStyle/>
            <a:p>
              <a:endParaRPr lang="en-CA"/>
            </a:p>
          </p:txBody>
        </p:sp>
      </p:grpSp>
      <p:sp>
        <p:nvSpPr>
          <p:cNvPr id="36" name="Rectangle 35">
            <a:extLst>
              <a:ext uri="{FF2B5EF4-FFF2-40B4-BE49-F238E27FC236}">
                <a16:creationId xmlns:a16="http://schemas.microsoft.com/office/drawing/2014/main" id="{DE91395A-2D18-4AF6-A0AC-AAA7189FE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38" name="Freeform 6">
            <a:extLst>
              <a:ext uri="{FF2B5EF4-FFF2-40B4-BE49-F238E27FC236}">
                <a16:creationId xmlns:a16="http://schemas.microsoft.com/office/drawing/2014/main" id="{7BD08880-457D-4C62-A3B5-6A9B0878C7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txBody>
          <a:bodyPr/>
          <a:lstStyle/>
          <a:p>
            <a:endParaRPr lang="en-CA"/>
          </a:p>
        </p:txBody>
      </p:sp>
      <p:sp useBgFill="1">
        <p:nvSpPr>
          <p:cNvPr id="40" name="Rectangle 39">
            <a:extLst>
              <a:ext uri="{FF2B5EF4-FFF2-40B4-BE49-F238E27FC236}">
                <a16:creationId xmlns:a16="http://schemas.microsoft.com/office/drawing/2014/main" id="{4CE9304C-7D47-49AD-9260-6DBF0A5B9A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393"/>
            <a:ext cx="12188952" cy="685878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3">
            <a:extLst>
              <a:ext uri="{FF2B5EF4-FFF2-40B4-BE49-F238E27FC236}">
                <a16:creationId xmlns:a16="http://schemas.microsoft.com/office/drawing/2014/main" id="{978D38C1-CF6E-3730-C39F-8D9EADE70176}"/>
              </a:ext>
            </a:extLst>
          </p:cNvPr>
          <p:cNvPicPr>
            <a:picLocks noChangeAspect="1"/>
          </p:cNvPicPr>
          <p:nvPr/>
        </p:nvPicPr>
        <p:blipFill rotWithShape="1">
          <a:blip r:embed="rId2">
            <a:duotone>
              <a:schemeClr val="bg2">
                <a:shade val="45000"/>
                <a:satMod val="135000"/>
              </a:schemeClr>
              <a:prstClr val="white"/>
            </a:duotone>
            <a:alphaModFix amt="40000"/>
          </a:blip>
          <a:srcRect t="12938" b="3419"/>
          <a:stretch/>
        </p:blipFill>
        <p:spPr>
          <a:xfrm>
            <a:off x="-1524" y="10"/>
            <a:ext cx="12192000" cy="6857990"/>
          </a:xfrm>
          <a:prstGeom prst="rect">
            <a:avLst/>
          </a:prstGeom>
        </p:spPr>
      </p:pic>
      <p:sp>
        <p:nvSpPr>
          <p:cNvPr id="2" name="Title 1">
            <a:extLst>
              <a:ext uri="{FF2B5EF4-FFF2-40B4-BE49-F238E27FC236}">
                <a16:creationId xmlns:a16="http://schemas.microsoft.com/office/drawing/2014/main" id="{2AD9D7EB-E3EC-475A-94DA-22D5C5BEB931}"/>
              </a:ext>
            </a:extLst>
          </p:cNvPr>
          <p:cNvSpPr>
            <a:spLocks noGrp="1"/>
          </p:cNvSpPr>
          <p:nvPr>
            <p:ph type="title"/>
          </p:nvPr>
        </p:nvSpPr>
        <p:spPr>
          <a:xfrm>
            <a:off x="1520463" y="2436881"/>
            <a:ext cx="9791809" cy="1171790"/>
          </a:xfrm>
        </p:spPr>
        <p:txBody>
          <a:bodyPr vert="horz" lIns="91440" tIns="45720" rIns="91440" bIns="45720" rtlCol="0" anchor="b">
            <a:normAutofit/>
          </a:bodyPr>
          <a:lstStyle/>
          <a:p>
            <a:r>
              <a:rPr lang="en-US" sz="5400" dirty="0">
                <a:solidFill>
                  <a:srgbClr val="5A4D47"/>
                </a:solidFill>
              </a:rPr>
              <a:t>TASK-2-IDENTIFYING OUTLIER</a:t>
            </a:r>
          </a:p>
        </p:txBody>
      </p:sp>
      <p:sp>
        <p:nvSpPr>
          <p:cNvPr id="42" name="Rectangle 41">
            <a:extLst>
              <a:ext uri="{FF2B5EF4-FFF2-40B4-BE49-F238E27FC236}">
                <a16:creationId xmlns:a16="http://schemas.microsoft.com/office/drawing/2014/main" id="{9DEDD006-D91C-4989-B39C-EEEA43F868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44" name="Freeform 33">
            <a:extLst>
              <a:ext uri="{FF2B5EF4-FFF2-40B4-BE49-F238E27FC236}">
                <a16:creationId xmlns:a16="http://schemas.microsoft.com/office/drawing/2014/main" id="{35EF7FFE-55CC-444E-A630-F40A5C9C5C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31759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txBody>
          <a:bodyPr/>
          <a:lstStyle/>
          <a:p>
            <a:endParaRPr lang="en-CA"/>
          </a:p>
        </p:txBody>
      </p:sp>
    </p:spTree>
    <p:extLst>
      <p:ext uri="{BB962C8B-B14F-4D97-AF65-F5344CB8AC3E}">
        <p14:creationId xmlns:p14="http://schemas.microsoft.com/office/powerpoint/2010/main" val="26956476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604E0B1-6762-4B99-A6A5-42ED8E20D6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4" name="Freeform 7">
            <a:extLst>
              <a:ext uri="{FF2B5EF4-FFF2-40B4-BE49-F238E27FC236}">
                <a16:creationId xmlns:a16="http://schemas.microsoft.com/office/drawing/2014/main" id="{6D86F5FF-DE1B-4BAB-A7BE-6F39F5DD98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algn="ctr"/>
            <a:endParaRPr lang="en-US">
              <a:solidFill>
                <a:schemeClr val="tx1"/>
              </a:solidFill>
            </a:endParaRPr>
          </a:p>
        </p:txBody>
      </p:sp>
      <p:sp>
        <p:nvSpPr>
          <p:cNvPr id="4" name="Title 3">
            <a:extLst>
              <a:ext uri="{FF2B5EF4-FFF2-40B4-BE49-F238E27FC236}">
                <a16:creationId xmlns:a16="http://schemas.microsoft.com/office/drawing/2014/main" id="{B2DD72DC-63E8-431E-B8A2-BC52804B7367}"/>
              </a:ext>
            </a:extLst>
          </p:cNvPr>
          <p:cNvSpPr>
            <a:spLocks noGrp="1"/>
          </p:cNvSpPr>
          <p:nvPr>
            <p:ph type="title"/>
          </p:nvPr>
        </p:nvSpPr>
        <p:spPr>
          <a:xfrm>
            <a:off x="648930" y="629267"/>
            <a:ext cx="9252154" cy="1016654"/>
          </a:xfrm>
        </p:spPr>
        <p:txBody>
          <a:bodyPr>
            <a:normAutofit/>
          </a:bodyPr>
          <a:lstStyle/>
          <a:p>
            <a:pPr>
              <a:lnSpc>
                <a:spcPct val="90000"/>
              </a:lnSpc>
            </a:pPr>
            <a:r>
              <a:rPr lang="en-IN" sz="3300">
                <a:solidFill>
                  <a:srgbClr val="EBEBEB"/>
                </a:solidFill>
              </a:rPr>
              <a:t>OUTLIER IDENTIFICATION</a:t>
            </a:r>
            <a:br>
              <a:rPr lang="en-IN" sz="3300">
                <a:solidFill>
                  <a:srgbClr val="EBEBEB"/>
                </a:solidFill>
              </a:rPr>
            </a:br>
            <a:r>
              <a:rPr lang="en-IN" sz="3300">
                <a:solidFill>
                  <a:srgbClr val="EBEBEB"/>
                </a:solidFill>
              </a:rPr>
              <a:t>DATA SET-1 APPLICATION DATA</a:t>
            </a:r>
          </a:p>
        </p:txBody>
      </p:sp>
      <p:sp>
        <p:nvSpPr>
          <p:cNvPr id="16" name="Rectangle 15">
            <a:extLst>
              <a:ext uri="{FF2B5EF4-FFF2-40B4-BE49-F238E27FC236}">
                <a16:creationId xmlns:a16="http://schemas.microsoft.com/office/drawing/2014/main" id="{736AD705-9544-45E1-B278-8D99F718B8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18" name="Freeform: Shape 17">
            <a:extLst>
              <a:ext uri="{FF2B5EF4-FFF2-40B4-BE49-F238E27FC236}">
                <a16:creationId xmlns:a16="http://schemas.microsoft.com/office/drawing/2014/main" id="{8DFFC5B7-4963-4902-8A90-EFF5766892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8" cy="5095933"/>
          </a:xfrm>
          <a:custGeom>
            <a:avLst/>
            <a:gdLst>
              <a:gd name="connsiteX0" fmla="*/ 1 w 12192418"/>
              <a:gd name="connsiteY0" fmla="*/ 0 h 5095933"/>
              <a:gd name="connsiteX1" fmla="*/ 71932 w 12192418"/>
              <a:gd name="connsiteY1" fmla="*/ 12261 h 5095933"/>
              <a:gd name="connsiteX2" fmla="*/ 282849 w 12192418"/>
              <a:gd name="connsiteY2" fmla="*/ 48343 h 5095933"/>
              <a:gd name="connsiteX3" fmla="*/ 436464 w 12192418"/>
              <a:gd name="connsiteY3" fmla="*/ 73565 h 5095933"/>
              <a:gd name="connsiteX4" fmla="*/ 619339 w 12192418"/>
              <a:gd name="connsiteY4" fmla="*/ 100188 h 5095933"/>
              <a:gd name="connsiteX5" fmla="*/ 836351 w 12192418"/>
              <a:gd name="connsiteY5" fmla="*/ 132066 h 5095933"/>
              <a:gd name="connsiteX6" fmla="*/ 1076528 w 12192418"/>
              <a:gd name="connsiteY6" fmla="*/ 165696 h 5095933"/>
              <a:gd name="connsiteX7" fmla="*/ 1347184 w 12192418"/>
              <a:gd name="connsiteY7" fmla="*/ 201077 h 5095933"/>
              <a:gd name="connsiteX8" fmla="*/ 1642223 w 12192418"/>
              <a:gd name="connsiteY8" fmla="*/ 238560 h 5095933"/>
              <a:gd name="connsiteX9" fmla="*/ 1962864 w 12192418"/>
              <a:gd name="connsiteY9" fmla="*/ 276043 h 5095933"/>
              <a:gd name="connsiteX10" fmla="*/ 2304232 w 12192418"/>
              <a:gd name="connsiteY10" fmla="*/ 314227 h 5095933"/>
              <a:gd name="connsiteX11" fmla="*/ 2672421 w 12192418"/>
              <a:gd name="connsiteY11" fmla="*/ 349608 h 5095933"/>
              <a:gd name="connsiteX12" fmla="*/ 3057678 w 12192418"/>
              <a:gd name="connsiteY12" fmla="*/ 383588 h 5095933"/>
              <a:gd name="connsiteX13" fmla="*/ 3464881 w 12192418"/>
              <a:gd name="connsiteY13" fmla="*/ 414415 h 5095933"/>
              <a:gd name="connsiteX14" fmla="*/ 3889152 w 12192418"/>
              <a:gd name="connsiteY14" fmla="*/ 443841 h 5095933"/>
              <a:gd name="connsiteX15" fmla="*/ 4331710 w 12192418"/>
              <a:gd name="connsiteY15" fmla="*/ 471515 h 5095933"/>
              <a:gd name="connsiteX16" fmla="*/ 4558476 w 12192418"/>
              <a:gd name="connsiteY16" fmla="*/ 481324 h 5095933"/>
              <a:gd name="connsiteX17" fmla="*/ 4790118 w 12192418"/>
              <a:gd name="connsiteY17" fmla="*/ 492183 h 5095933"/>
              <a:gd name="connsiteX18" fmla="*/ 5025418 w 12192418"/>
              <a:gd name="connsiteY18" fmla="*/ 502342 h 5095933"/>
              <a:gd name="connsiteX19" fmla="*/ 5261937 w 12192418"/>
              <a:gd name="connsiteY19" fmla="*/ 508998 h 5095933"/>
              <a:gd name="connsiteX20" fmla="*/ 5503332 w 12192418"/>
              <a:gd name="connsiteY20" fmla="*/ 514953 h 5095933"/>
              <a:gd name="connsiteX21" fmla="*/ 5747167 w 12192418"/>
              <a:gd name="connsiteY21" fmla="*/ 521259 h 5095933"/>
              <a:gd name="connsiteX22" fmla="*/ 5995877 w 12192418"/>
              <a:gd name="connsiteY22" fmla="*/ 525463 h 5095933"/>
              <a:gd name="connsiteX23" fmla="*/ 6247026 w 12192418"/>
              <a:gd name="connsiteY23" fmla="*/ 525463 h 5095933"/>
              <a:gd name="connsiteX24" fmla="*/ 6500613 w 12192418"/>
              <a:gd name="connsiteY24" fmla="*/ 527565 h 5095933"/>
              <a:gd name="connsiteX25" fmla="*/ 6756639 w 12192418"/>
              <a:gd name="connsiteY25" fmla="*/ 525463 h 5095933"/>
              <a:gd name="connsiteX26" fmla="*/ 7016322 w 12192418"/>
              <a:gd name="connsiteY26" fmla="*/ 521259 h 5095933"/>
              <a:gd name="connsiteX27" fmla="*/ 7276005 w 12192418"/>
              <a:gd name="connsiteY27" fmla="*/ 517406 h 5095933"/>
              <a:gd name="connsiteX28" fmla="*/ 7539345 w 12192418"/>
              <a:gd name="connsiteY28" fmla="*/ 508998 h 5095933"/>
              <a:gd name="connsiteX29" fmla="*/ 7805124 w 12192418"/>
              <a:gd name="connsiteY29" fmla="*/ 500241 h 5095933"/>
              <a:gd name="connsiteX30" fmla="*/ 8070903 w 12192418"/>
              <a:gd name="connsiteY30" fmla="*/ 490082 h 5095933"/>
              <a:gd name="connsiteX31" fmla="*/ 8339121 w 12192418"/>
              <a:gd name="connsiteY31" fmla="*/ 475719 h 5095933"/>
              <a:gd name="connsiteX32" fmla="*/ 8609776 w 12192418"/>
              <a:gd name="connsiteY32" fmla="*/ 458554 h 5095933"/>
              <a:gd name="connsiteX33" fmla="*/ 8881651 w 12192418"/>
              <a:gd name="connsiteY33" fmla="*/ 442089 h 5095933"/>
              <a:gd name="connsiteX34" fmla="*/ 9153526 w 12192418"/>
              <a:gd name="connsiteY34" fmla="*/ 421071 h 5095933"/>
              <a:gd name="connsiteX35" fmla="*/ 9429058 w 12192418"/>
              <a:gd name="connsiteY35" fmla="*/ 395849 h 5095933"/>
              <a:gd name="connsiteX36" fmla="*/ 9700933 w 12192418"/>
              <a:gd name="connsiteY36" fmla="*/ 370626 h 5095933"/>
              <a:gd name="connsiteX37" fmla="*/ 9977684 w 12192418"/>
              <a:gd name="connsiteY37" fmla="*/ 341551 h 5095933"/>
              <a:gd name="connsiteX38" fmla="*/ 10255655 w 12192418"/>
              <a:gd name="connsiteY38" fmla="*/ 309673 h 5095933"/>
              <a:gd name="connsiteX39" fmla="*/ 10529968 w 12192418"/>
              <a:gd name="connsiteY39" fmla="*/ 276043 h 5095933"/>
              <a:gd name="connsiteX40" fmla="*/ 10807939 w 12192418"/>
              <a:gd name="connsiteY40" fmla="*/ 236809 h 5095933"/>
              <a:gd name="connsiteX41" fmla="*/ 11084690 w 12192418"/>
              <a:gd name="connsiteY41" fmla="*/ 194772 h 5095933"/>
              <a:gd name="connsiteX42" fmla="*/ 11362661 w 12192418"/>
              <a:gd name="connsiteY42" fmla="*/ 153085 h 5095933"/>
              <a:gd name="connsiteX43" fmla="*/ 11639412 w 12192418"/>
              <a:gd name="connsiteY43" fmla="*/ 104392 h 5095933"/>
              <a:gd name="connsiteX44" fmla="*/ 11914945 w 12192418"/>
              <a:gd name="connsiteY44" fmla="*/ 54648 h 5095933"/>
              <a:gd name="connsiteX45" fmla="*/ 12191696 w 12192418"/>
              <a:gd name="connsiteY45" fmla="*/ 2452 h 5095933"/>
              <a:gd name="connsiteX46" fmla="*/ 12191696 w 12192418"/>
              <a:gd name="connsiteY46" fmla="*/ 2109542 h 5095933"/>
              <a:gd name="connsiteX47" fmla="*/ 12191999 w 12192418"/>
              <a:gd name="connsiteY47" fmla="*/ 2109542 h 5095933"/>
              <a:gd name="connsiteX48" fmla="*/ 12191999 w 12192418"/>
              <a:gd name="connsiteY48" fmla="*/ 2802467 h 5095933"/>
              <a:gd name="connsiteX49" fmla="*/ 12192418 w 12192418"/>
              <a:gd name="connsiteY49" fmla="*/ 2802467 h 5095933"/>
              <a:gd name="connsiteX50" fmla="*/ 12192418 w 12192418"/>
              <a:gd name="connsiteY50" fmla="*/ 5095933 h 5095933"/>
              <a:gd name="connsiteX51" fmla="*/ 1 w 12192418"/>
              <a:gd name="connsiteY51" fmla="*/ 5095933 h 5095933"/>
              <a:gd name="connsiteX52" fmla="*/ 1 w 12192418"/>
              <a:gd name="connsiteY52" fmla="*/ 4074529 h 5095933"/>
              <a:gd name="connsiteX53" fmla="*/ 0 w 12192418"/>
              <a:gd name="connsiteY53" fmla="*/ 4074529 h 5095933"/>
              <a:gd name="connsiteX54" fmla="*/ 0 w 12192418"/>
              <a:gd name="connsiteY54" fmla="*/ 2109542 h 5095933"/>
              <a:gd name="connsiteX55" fmla="*/ 1 w 12192418"/>
              <a:gd name="connsiteY55" fmla="*/ 2109542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2192418" h="5095933">
                <a:moveTo>
                  <a:pt x="1" y="0"/>
                </a:moveTo>
                <a:lnTo>
                  <a:pt x="71932" y="12261"/>
                </a:lnTo>
                <a:lnTo>
                  <a:pt x="282849" y="48343"/>
                </a:lnTo>
                <a:lnTo>
                  <a:pt x="436464" y="73565"/>
                </a:lnTo>
                <a:lnTo>
                  <a:pt x="619339" y="100188"/>
                </a:lnTo>
                <a:lnTo>
                  <a:pt x="836351" y="132066"/>
                </a:lnTo>
                <a:lnTo>
                  <a:pt x="1076528" y="165696"/>
                </a:lnTo>
                <a:lnTo>
                  <a:pt x="1347184" y="201077"/>
                </a:lnTo>
                <a:lnTo>
                  <a:pt x="1642223" y="238560"/>
                </a:lnTo>
                <a:lnTo>
                  <a:pt x="1962864" y="276043"/>
                </a:lnTo>
                <a:lnTo>
                  <a:pt x="2304232" y="314227"/>
                </a:lnTo>
                <a:lnTo>
                  <a:pt x="2672421" y="349608"/>
                </a:lnTo>
                <a:lnTo>
                  <a:pt x="3057678" y="383588"/>
                </a:lnTo>
                <a:lnTo>
                  <a:pt x="3464881" y="414415"/>
                </a:lnTo>
                <a:lnTo>
                  <a:pt x="3889152" y="443841"/>
                </a:lnTo>
                <a:lnTo>
                  <a:pt x="4331710" y="471515"/>
                </a:lnTo>
                <a:lnTo>
                  <a:pt x="4558476" y="481324"/>
                </a:lnTo>
                <a:lnTo>
                  <a:pt x="4790118" y="492183"/>
                </a:lnTo>
                <a:lnTo>
                  <a:pt x="5025418" y="502342"/>
                </a:lnTo>
                <a:lnTo>
                  <a:pt x="5261937" y="508998"/>
                </a:lnTo>
                <a:lnTo>
                  <a:pt x="5503332" y="514953"/>
                </a:lnTo>
                <a:lnTo>
                  <a:pt x="5747167" y="521259"/>
                </a:lnTo>
                <a:lnTo>
                  <a:pt x="5995877" y="525463"/>
                </a:lnTo>
                <a:lnTo>
                  <a:pt x="6247026" y="525463"/>
                </a:lnTo>
                <a:lnTo>
                  <a:pt x="6500613" y="527565"/>
                </a:lnTo>
                <a:lnTo>
                  <a:pt x="6756639" y="525463"/>
                </a:lnTo>
                <a:lnTo>
                  <a:pt x="7016322" y="521259"/>
                </a:lnTo>
                <a:lnTo>
                  <a:pt x="7276005" y="517406"/>
                </a:lnTo>
                <a:lnTo>
                  <a:pt x="7539345" y="508998"/>
                </a:lnTo>
                <a:lnTo>
                  <a:pt x="7805124" y="500241"/>
                </a:lnTo>
                <a:lnTo>
                  <a:pt x="8070903" y="490082"/>
                </a:lnTo>
                <a:lnTo>
                  <a:pt x="8339121" y="475719"/>
                </a:lnTo>
                <a:lnTo>
                  <a:pt x="8609776" y="458554"/>
                </a:lnTo>
                <a:lnTo>
                  <a:pt x="8881651" y="442089"/>
                </a:lnTo>
                <a:lnTo>
                  <a:pt x="9153526" y="421071"/>
                </a:lnTo>
                <a:lnTo>
                  <a:pt x="9429058" y="395849"/>
                </a:lnTo>
                <a:lnTo>
                  <a:pt x="9700933" y="370626"/>
                </a:lnTo>
                <a:lnTo>
                  <a:pt x="9977684" y="341551"/>
                </a:lnTo>
                <a:lnTo>
                  <a:pt x="10255655" y="309673"/>
                </a:lnTo>
                <a:lnTo>
                  <a:pt x="10529968" y="276043"/>
                </a:lnTo>
                <a:lnTo>
                  <a:pt x="10807939" y="236809"/>
                </a:lnTo>
                <a:lnTo>
                  <a:pt x="11084690" y="194772"/>
                </a:lnTo>
                <a:lnTo>
                  <a:pt x="11362661" y="153085"/>
                </a:lnTo>
                <a:lnTo>
                  <a:pt x="11639412" y="104392"/>
                </a:lnTo>
                <a:lnTo>
                  <a:pt x="11914945" y="54648"/>
                </a:lnTo>
                <a:lnTo>
                  <a:pt x="12191696" y="2452"/>
                </a:lnTo>
                <a:lnTo>
                  <a:pt x="12191696" y="2109542"/>
                </a:lnTo>
                <a:lnTo>
                  <a:pt x="12191999" y="2109542"/>
                </a:lnTo>
                <a:lnTo>
                  <a:pt x="12191999" y="2802467"/>
                </a:lnTo>
                <a:lnTo>
                  <a:pt x="12192418" y="2802467"/>
                </a:lnTo>
                <a:lnTo>
                  <a:pt x="12192418" y="5095933"/>
                </a:lnTo>
                <a:lnTo>
                  <a:pt x="1" y="5095933"/>
                </a:lnTo>
                <a:lnTo>
                  <a:pt x="1" y="4074529"/>
                </a:lnTo>
                <a:lnTo>
                  <a:pt x="0" y="4074529"/>
                </a:lnTo>
                <a:lnTo>
                  <a:pt x="0" y="2109542"/>
                </a:lnTo>
                <a:lnTo>
                  <a:pt x="1" y="2109542"/>
                </a:lnTo>
                <a:close/>
              </a:path>
            </a:pathLst>
          </a:custGeom>
          <a:solidFill>
            <a:schemeClr val="bg1"/>
          </a:solidFill>
          <a:ln>
            <a:noFill/>
          </a:ln>
        </p:spPr>
        <p:txBody>
          <a:bodyPr/>
          <a:lstStyle/>
          <a:p>
            <a:endParaRPr lang="en-CA"/>
          </a:p>
        </p:txBody>
      </p:sp>
      <p:sp>
        <p:nvSpPr>
          <p:cNvPr id="5" name="Content Placeholder 4">
            <a:extLst>
              <a:ext uri="{FF2B5EF4-FFF2-40B4-BE49-F238E27FC236}">
                <a16:creationId xmlns:a16="http://schemas.microsoft.com/office/drawing/2014/main" id="{6A2CB062-5E19-44F5-9D40-DD6F06A77A6F}"/>
              </a:ext>
            </a:extLst>
          </p:cNvPr>
          <p:cNvSpPr>
            <a:spLocks noGrp="1"/>
          </p:cNvSpPr>
          <p:nvPr>
            <p:ph idx="1"/>
          </p:nvPr>
        </p:nvSpPr>
        <p:spPr>
          <a:xfrm>
            <a:off x="648930" y="2900739"/>
            <a:ext cx="8609540" cy="3223310"/>
          </a:xfrm>
        </p:spPr>
        <p:txBody>
          <a:bodyPr/>
          <a:lstStyle/>
          <a:p>
            <a:pPr marL="305181" indent="-305181" defTabSz="406908">
              <a:spcBef>
                <a:spcPts val="890"/>
              </a:spcBef>
            </a:pPr>
            <a:r>
              <a:rPr lang="en-US" sz="1780" b="1" i="0" kern="1200">
                <a:solidFill>
                  <a:schemeClr val="tx1"/>
                </a:solidFill>
                <a:latin typeface="-apple-system"/>
                <a:ea typeface="+mj-ea"/>
                <a:cs typeface="+mj-cs"/>
              </a:rPr>
              <a:t>From describe we could find all the columns those who have high difference between max and 75 percentile and the ones which makes no sense having max value to be so high are captured below:</a:t>
            </a:r>
            <a:endParaRPr lang="en-US" sz="1780" b="0" i="0" kern="1200">
              <a:solidFill>
                <a:schemeClr val="tx1"/>
              </a:solidFill>
              <a:latin typeface="-apple-system"/>
              <a:ea typeface="+mj-ea"/>
              <a:cs typeface="+mj-cs"/>
            </a:endParaRPr>
          </a:p>
          <a:p>
            <a:pPr marL="305181" indent="-305181" defTabSz="406908">
              <a:spcBef>
                <a:spcPts val="890"/>
              </a:spcBef>
            </a:pPr>
            <a:endParaRPr lang="en-IN" sz="1780" b="0" i="0" kern="1200">
              <a:solidFill>
                <a:schemeClr val="tx1"/>
              </a:solidFill>
              <a:latin typeface="+mj-lt"/>
              <a:ea typeface="+mj-ea"/>
              <a:cs typeface="+mj-cs"/>
            </a:endParaRPr>
          </a:p>
          <a:p>
            <a:pPr marL="305181" indent="-305181" defTabSz="406908">
              <a:spcBef>
                <a:spcPts val="890"/>
              </a:spcBef>
            </a:pPr>
            <a:endParaRPr lang="en-IN" sz="1780" b="0" i="0" kern="1200">
              <a:solidFill>
                <a:schemeClr val="tx1"/>
              </a:solidFill>
              <a:latin typeface="+mj-lt"/>
              <a:ea typeface="+mj-ea"/>
              <a:cs typeface="+mj-cs"/>
            </a:endParaRPr>
          </a:p>
          <a:p>
            <a:pPr marL="305181" indent="-305181" defTabSz="406908">
              <a:spcBef>
                <a:spcPts val="890"/>
              </a:spcBef>
            </a:pPr>
            <a:endParaRPr lang="en-IN" sz="1780" b="0" i="0" kern="1200">
              <a:solidFill>
                <a:schemeClr val="tx1"/>
              </a:solidFill>
              <a:latin typeface="+mj-lt"/>
              <a:ea typeface="+mj-ea"/>
              <a:cs typeface="+mj-cs"/>
            </a:endParaRPr>
          </a:p>
          <a:p>
            <a:pPr marL="0" indent="0" defTabSz="406908">
              <a:spcBef>
                <a:spcPts val="890"/>
              </a:spcBef>
              <a:buNone/>
            </a:pPr>
            <a:r>
              <a:rPr lang="en-IN" sz="1780" b="0" i="0" kern="1200">
                <a:solidFill>
                  <a:schemeClr val="tx1"/>
                </a:solidFill>
                <a:latin typeface="+mj-lt"/>
                <a:ea typeface="+mj-ea"/>
                <a:cs typeface="+mj-cs"/>
              </a:rPr>
              <a:t>The box plot of these columns will reflect if they have outliers or not.</a:t>
            </a:r>
            <a:endParaRPr lang="en-IN"/>
          </a:p>
        </p:txBody>
      </p:sp>
      <p:pic>
        <p:nvPicPr>
          <p:cNvPr id="7" name="Picture 6">
            <a:extLst>
              <a:ext uri="{FF2B5EF4-FFF2-40B4-BE49-F238E27FC236}">
                <a16:creationId xmlns:a16="http://schemas.microsoft.com/office/drawing/2014/main" id="{321F432E-8E11-4E19-A6D0-7D47856E74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8930" y="3979849"/>
            <a:ext cx="10895370" cy="546027"/>
          </a:xfrm>
          <a:prstGeom prst="rect">
            <a:avLst/>
          </a:prstGeom>
        </p:spPr>
      </p:pic>
    </p:spTree>
    <p:extLst>
      <p:ext uri="{BB962C8B-B14F-4D97-AF65-F5344CB8AC3E}">
        <p14:creationId xmlns:p14="http://schemas.microsoft.com/office/powerpoint/2010/main" val="1256234960"/>
      </p:ext>
    </p:extLst>
  </p:cSld>
  <p:clrMapOvr>
    <a:overrideClrMapping bg1="lt1" tx1="dk1" bg2="lt2" tx2="dk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a:extLst>
              <a:ext uri="{FF2B5EF4-FFF2-40B4-BE49-F238E27FC236}">
                <a16:creationId xmlns:a16="http://schemas.microsoft.com/office/drawing/2014/main" id="{4A6744B6-2FEB-4051-A3BF-9B881333B32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60000"/>
          <a:stretch/>
        </p:blipFill>
        <p:spPr bwMode="auto">
          <a:xfrm>
            <a:off x="3616488" y="0"/>
            <a:ext cx="4329113" cy="403597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E9D68C6F-A436-42E5-B808-D05BC587979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0000"/>
          <a:stretch/>
        </p:blipFill>
        <p:spPr bwMode="auto">
          <a:xfrm>
            <a:off x="7945601" y="0"/>
            <a:ext cx="4329113"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3716F191-F815-4061-818D-BD97416D613F}"/>
              </a:ext>
            </a:extLst>
          </p:cNvPr>
          <p:cNvSpPr/>
          <p:nvPr/>
        </p:nvSpPr>
        <p:spPr>
          <a:xfrm>
            <a:off x="8689860" y="2334600"/>
            <a:ext cx="900000" cy="540000"/>
          </a:xfrm>
          <a:prstGeom prst="rect">
            <a:avLst/>
          </a:prstGeom>
          <a:solidFill>
            <a:srgbClr val="E71224">
              <a:alpha val="5000"/>
            </a:srgbClr>
          </a:solidFill>
          <a:ln w="36000">
            <a:solidFill>
              <a:srgbClr val="E712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rgbClr val="E71224"/>
              </a:solidFill>
            </a:endParaRPr>
          </a:p>
        </p:txBody>
      </p:sp>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id="{A000A66A-F56B-4FBF-9537-67032C39A367}"/>
                  </a:ext>
                </a:extLst>
              </p14:cNvPr>
              <p14:cNvContentPartPr/>
              <p14:nvPr/>
            </p14:nvContentPartPr>
            <p14:xfrm>
              <a:off x="9271076" y="3382920"/>
              <a:ext cx="360" cy="360"/>
            </p14:xfrm>
          </p:contentPart>
        </mc:Choice>
        <mc:Fallback xmlns="">
          <p:pic>
            <p:nvPicPr>
              <p:cNvPr id="8" name="Ink 7">
                <a:extLst>
                  <a:ext uri="{FF2B5EF4-FFF2-40B4-BE49-F238E27FC236}">
                    <a16:creationId xmlns:a16="http://schemas.microsoft.com/office/drawing/2014/main" id="{A000A66A-F56B-4FBF-9537-67032C39A367}"/>
                  </a:ext>
                </a:extLst>
              </p:cNvPr>
              <p:cNvPicPr/>
              <p:nvPr/>
            </p:nvPicPr>
            <p:blipFill>
              <a:blip r:embed="rId4"/>
              <a:stretch>
                <a:fillRect/>
              </a:stretch>
            </p:blipFill>
            <p:spPr>
              <a:xfrm>
                <a:off x="9253076" y="3365280"/>
                <a:ext cx="36000" cy="36000"/>
              </a:xfrm>
              <a:prstGeom prst="rect">
                <a:avLst/>
              </a:prstGeom>
            </p:spPr>
          </p:pic>
        </mc:Fallback>
      </mc:AlternateContent>
      <p:sp>
        <p:nvSpPr>
          <p:cNvPr id="10" name="Oval 9">
            <a:extLst>
              <a:ext uri="{FF2B5EF4-FFF2-40B4-BE49-F238E27FC236}">
                <a16:creationId xmlns:a16="http://schemas.microsoft.com/office/drawing/2014/main" id="{9EDD5C1D-D252-490F-B233-44E01B3C2EB9}"/>
              </a:ext>
            </a:extLst>
          </p:cNvPr>
          <p:cNvSpPr/>
          <p:nvPr/>
        </p:nvSpPr>
        <p:spPr>
          <a:xfrm rot="-2100600">
            <a:off x="8738622" y="4458294"/>
            <a:ext cx="1080000" cy="1620000"/>
          </a:xfrm>
          <a:prstGeom prst="ellipse">
            <a:avLst/>
          </a:prstGeom>
          <a:solidFill>
            <a:srgbClr val="E71224">
              <a:alpha val="5000"/>
            </a:srgbClr>
          </a:solidFill>
          <a:ln w="36000">
            <a:solidFill>
              <a:srgbClr val="E712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rgbClr val="E71224"/>
              </a:solidFill>
            </a:endParaRPr>
          </a:p>
        </p:txBody>
      </p:sp>
      <p:graphicFrame>
        <p:nvGraphicFramePr>
          <p:cNvPr id="1038" name="TextBox 3">
            <a:extLst>
              <a:ext uri="{FF2B5EF4-FFF2-40B4-BE49-F238E27FC236}">
                <a16:creationId xmlns:a16="http://schemas.microsoft.com/office/drawing/2014/main" id="{D9A866F1-A73F-AFCA-6695-4FDD6B58C344}"/>
              </a:ext>
            </a:extLst>
          </p:cNvPr>
          <p:cNvGraphicFramePr/>
          <p:nvPr/>
        </p:nvGraphicFramePr>
        <p:xfrm>
          <a:off x="0" y="-84083"/>
          <a:ext cx="3426372" cy="729430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33546916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2DD72DC-63E8-431E-B8A2-BC52804B7367}"/>
              </a:ext>
            </a:extLst>
          </p:cNvPr>
          <p:cNvSpPr>
            <a:spLocks noGrp="1"/>
          </p:cNvSpPr>
          <p:nvPr>
            <p:ph type="title"/>
          </p:nvPr>
        </p:nvSpPr>
        <p:spPr/>
        <p:txBody>
          <a:bodyPr/>
          <a:lstStyle/>
          <a:p>
            <a:r>
              <a:rPr lang="en-IN" dirty="0"/>
              <a:t>OUTLIER IDENTIFICATION</a:t>
            </a:r>
            <a:br>
              <a:rPr lang="en-IN" dirty="0"/>
            </a:br>
            <a:r>
              <a:rPr lang="en-IN" dirty="0"/>
              <a:t>DATA SET-2 PREVIOUS APPLICATION</a:t>
            </a:r>
          </a:p>
        </p:txBody>
      </p:sp>
      <p:sp>
        <p:nvSpPr>
          <p:cNvPr id="5" name="Content Placeholder 4">
            <a:extLst>
              <a:ext uri="{FF2B5EF4-FFF2-40B4-BE49-F238E27FC236}">
                <a16:creationId xmlns:a16="http://schemas.microsoft.com/office/drawing/2014/main" id="{6A2CB062-5E19-44F5-9D40-DD6F06A77A6F}"/>
              </a:ext>
            </a:extLst>
          </p:cNvPr>
          <p:cNvSpPr>
            <a:spLocks noGrp="1"/>
          </p:cNvSpPr>
          <p:nvPr>
            <p:ph idx="1"/>
          </p:nvPr>
        </p:nvSpPr>
        <p:spPr>
          <a:xfrm>
            <a:off x="0" y="1979521"/>
            <a:ext cx="9613861" cy="3599316"/>
          </a:xfrm>
        </p:spPr>
        <p:txBody>
          <a:bodyPr/>
          <a:lstStyle/>
          <a:p>
            <a:r>
              <a:rPr lang="en-US" b="1" dirty="0">
                <a:latin typeface="-apple-system"/>
              </a:rPr>
              <a:t>F</a:t>
            </a:r>
            <a:r>
              <a:rPr lang="en-US" b="1" i="0" dirty="0">
                <a:effectLst/>
                <a:latin typeface="-apple-system"/>
              </a:rPr>
              <a:t>rom describe we could find all the columns those who have high difference between max and 75 percentile and the ones which makes no sense having max value to be so high are captured below:</a:t>
            </a:r>
            <a:endParaRPr lang="en-US" b="0" i="0" dirty="0">
              <a:effectLst/>
              <a:latin typeface="-apple-system"/>
            </a:endParaRPr>
          </a:p>
          <a:p>
            <a:endParaRPr lang="en-IN" dirty="0"/>
          </a:p>
          <a:p>
            <a:endParaRPr lang="en-IN" dirty="0"/>
          </a:p>
          <a:p>
            <a:endParaRPr lang="en-IN" dirty="0"/>
          </a:p>
          <a:p>
            <a:pPr marL="0" indent="0">
              <a:buNone/>
            </a:pPr>
            <a:r>
              <a:rPr lang="en-IN" dirty="0"/>
              <a:t>The box plot of these columns will reflect if they have outliers or not.</a:t>
            </a:r>
          </a:p>
        </p:txBody>
      </p:sp>
      <p:pic>
        <p:nvPicPr>
          <p:cNvPr id="8" name="Picture 7">
            <a:extLst>
              <a:ext uri="{FF2B5EF4-FFF2-40B4-BE49-F238E27FC236}">
                <a16:creationId xmlns:a16="http://schemas.microsoft.com/office/drawing/2014/main" id="{8D4D5062-9A39-40D5-B293-890F7E8FDD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6603" y="3114658"/>
            <a:ext cx="8769891" cy="984375"/>
          </a:xfrm>
          <a:prstGeom prst="rect">
            <a:avLst/>
          </a:prstGeom>
        </p:spPr>
      </p:pic>
    </p:spTree>
    <p:extLst>
      <p:ext uri="{BB962C8B-B14F-4D97-AF65-F5344CB8AC3E}">
        <p14:creationId xmlns:p14="http://schemas.microsoft.com/office/powerpoint/2010/main" val="15477952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8" name="Ink 7">
                <a:extLst>
                  <a:ext uri="{FF2B5EF4-FFF2-40B4-BE49-F238E27FC236}">
                    <a16:creationId xmlns:a16="http://schemas.microsoft.com/office/drawing/2014/main" id="{A000A66A-F56B-4FBF-9537-67032C39A367}"/>
                  </a:ext>
                </a:extLst>
              </p14:cNvPr>
              <p14:cNvContentPartPr/>
              <p14:nvPr/>
            </p14:nvContentPartPr>
            <p14:xfrm>
              <a:off x="9271076" y="3382920"/>
              <a:ext cx="360" cy="360"/>
            </p14:xfrm>
          </p:contentPart>
        </mc:Choice>
        <mc:Fallback xmlns="">
          <p:pic>
            <p:nvPicPr>
              <p:cNvPr id="8" name="Ink 7">
                <a:extLst>
                  <a:ext uri="{FF2B5EF4-FFF2-40B4-BE49-F238E27FC236}">
                    <a16:creationId xmlns:a16="http://schemas.microsoft.com/office/drawing/2014/main" id="{A000A66A-F56B-4FBF-9537-67032C39A367}"/>
                  </a:ext>
                </a:extLst>
              </p:cNvPr>
              <p:cNvPicPr/>
              <p:nvPr/>
            </p:nvPicPr>
            <p:blipFill>
              <a:blip r:embed="rId3"/>
              <a:stretch>
                <a:fillRect/>
              </a:stretch>
            </p:blipFill>
            <p:spPr>
              <a:xfrm>
                <a:off x="9253076" y="3364920"/>
                <a:ext cx="36000" cy="36000"/>
              </a:xfrm>
              <a:prstGeom prst="rect">
                <a:avLst/>
              </a:prstGeom>
            </p:spPr>
          </p:pic>
        </mc:Fallback>
      </mc:AlternateContent>
      <p:pic>
        <p:nvPicPr>
          <p:cNvPr id="3074" name="Picture 2">
            <a:extLst>
              <a:ext uri="{FF2B5EF4-FFF2-40B4-BE49-F238E27FC236}">
                <a16:creationId xmlns:a16="http://schemas.microsoft.com/office/drawing/2014/main" id="{2EB35379-1FF4-4BF8-8A77-710DE8F15F1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49379"/>
          <a:stretch/>
        </p:blipFill>
        <p:spPr bwMode="auto">
          <a:xfrm>
            <a:off x="3531257" y="1"/>
            <a:ext cx="4329113" cy="685800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F4A2062A-0BEB-4D29-BB11-36E78464C90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49328"/>
          <a:stretch/>
        </p:blipFill>
        <p:spPr bwMode="auto">
          <a:xfrm>
            <a:off x="7862887" y="-2"/>
            <a:ext cx="4329113" cy="6858001"/>
          </a:xfrm>
          <a:prstGeom prst="rect">
            <a:avLst/>
          </a:prstGeom>
          <a:noFill/>
          <a:extLst>
            <a:ext uri="{909E8E84-426E-40DD-AFC4-6F175D3DCCD1}">
              <a14:hiddenFill xmlns:a14="http://schemas.microsoft.com/office/drawing/2010/main">
                <a:solidFill>
                  <a:srgbClr val="FFFFFF"/>
                </a:solidFill>
              </a14:hiddenFill>
            </a:ext>
          </a:extLst>
        </p:spPr>
      </p:pic>
      <p:sp>
        <p:nvSpPr>
          <p:cNvPr id="9" name="Parallelogram 8">
            <a:extLst>
              <a:ext uri="{FF2B5EF4-FFF2-40B4-BE49-F238E27FC236}">
                <a16:creationId xmlns:a16="http://schemas.microsoft.com/office/drawing/2014/main" id="{44237CFC-51B4-4013-BE46-4A387C4479F4}"/>
              </a:ext>
            </a:extLst>
          </p:cNvPr>
          <p:cNvSpPr/>
          <p:nvPr/>
        </p:nvSpPr>
        <p:spPr>
          <a:xfrm>
            <a:off x="4057898" y="-2"/>
            <a:ext cx="1260000" cy="2520000"/>
          </a:xfrm>
          <a:prstGeom prst="parallelogram">
            <a:avLst>
              <a:gd name="adj" fmla="val 0"/>
            </a:avLst>
          </a:prstGeom>
          <a:solidFill>
            <a:srgbClr val="E71224">
              <a:alpha val="5000"/>
            </a:srgbClr>
          </a:solidFill>
          <a:ln w="36000">
            <a:solidFill>
              <a:srgbClr val="E712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rgbClr val="E71224"/>
              </a:solidFill>
            </a:endParaRPr>
          </a:p>
        </p:txBody>
      </p:sp>
      <p:sp>
        <p:nvSpPr>
          <p:cNvPr id="15" name="Rectangle 14">
            <a:extLst>
              <a:ext uri="{FF2B5EF4-FFF2-40B4-BE49-F238E27FC236}">
                <a16:creationId xmlns:a16="http://schemas.microsoft.com/office/drawing/2014/main" id="{492048C3-C5E4-4125-B0CD-F4577EB841D3}"/>
              </a:ext>
            </a:extLst>
          </p:cNvPr>
          <p:cNvSpPr/>
          <p:nvPr/>
        </p:nvSpPr>
        <p:spPr>
          <a:xfrm>
            <a:off x="6365520" y="51120"/>
            <a:ext cx="900000" cy="2700000"/>
          </a:xfrm>
          <a:prstGeom prst="rect">
            <a:avLst/>
          </a:prstGeom>
          <a:solidFill>
            <a:srgbClr val="E71224">
              <a:alpha val="5000"/>
            </a:srgbClr>
          </a:solidFill>
          <a:ln w="36000">
            <a:solidFill>
              <a:srgbClr val="E712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rgbClr val="E71224"/>
              </a:solidFill>
            </a:endParaRPr>
          </a:p>
        </p:txBody>
      </p:sp>
      <p:sp>
        <p:nvSpPr>
          <p:cNvPr id="18" name="Parallelogram 17">
            <a:extLst>
              <a:ext uri="{FF2B5EF4-FFF2-40B4-BE49-F238E27FC236}">
                <a16:creationId xmlns:a16="http://schemas.microsoft.com/office/drawing/2014/main" id="{04ED033A-CCF9-48EC-93E2-6FDEFF01E52C}"/>
              </a:ext>
            </a:extLst>
          </p:cNvPr>
          <p:cNvSpPr/>
          <p:nvPr/>
        </p:nvSpPr>
        <p:spPr>
          <a:xfrm flipH="1">
            <a:off x="4026960" y="3428280"/>
            <a:ext cx="1620000" cy="2880000"/>
          </a:xfrm>
          <a:prstGeom prst="parallelogram">
            <a:avLst>
              <a:gd name="adj" fmla="val 6697"/>
            </a:avLst>
          </a:prstGeom>
          <a:solidFill>
            <a:srgbClr val="E71224">
              <a:alpha val="5000"/>
            </a:srgbClr>
          </a:solidFill>
          <a:ln w="36000">
            <a:solidFill>
              <a:srgbClr val="E712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rgbClr val="E71224"/>
              </a:solidFill>
            </a:endParaRPr>
          </a:p>
        </p:txBody>
      </p:sp>
      <p:sp>
        <p:nvSpPr>
          <p:cNvPr id="21" name="Oval 20">
            <a:extLst>
              <a:ext uri="{FF2B5EF4-FFF2-40B4-BE49-F238E27FC236}">
                <a16:creationId xmlns:a16="http://schemas.microsoft.com/office/drawing/2014/main" id="{E63D9ED1-F4B0-405D-B971-615BD5875F91}"/>
              </a:ext>
            </a:extLst>
          </p:cNvPr>
          <p:cNvSpPr/>
          <p:nvPr/>
        </p:nvSpPr>
        <p:spPr>
          <a:xfrm>
            <a:off x="6350512" y="3321683"/>
            <a:ext cx="1080000" cy="2340000"/>
          </a:xfrm>
          <a:prstGeom prst="ellipse">
            <a:avLst/>
          </a:prstGeom>
          <a:solidFill>
            <a:srgbClr val="E71224">
              <a:alpha val="5000"/>
            </a:srgbClr>
          </a:solidFill>
          <a:ln w="36000">
            <a:solidFill>
              <a:srgbClr val="E712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rgbClr val="E71224"/>
              </a:solidFill>
            </a:endParaRPr>
          </a:p>
        </p:txBody>
      </p:sp>
      <p:sp>
        <p:nvSpPr>
          <p:cNvPr id="23" name="Oval 22">
            <a:extLst>
              <a:ext uri="{FF2B5EF4-FFF2-40B4-BE49-F238E27FC236}">
                <a16:creationId xmlns:a16="http://schemas.microsoft.com/office/drawing/2014/main" id="{DCA1321B-5428-4CD1-A4D8-878C63F0F8C5}"/>
              </a:ext>
            </a:extLst>
          </p:cNvPr>
          <p:cNvSpPr/>
          <p:nvPr/>
        </p:nvSpPr>
        <p:spPr>
          <a:xfrm>
            <a:off x="8415720" y="166320"/>
            <a:ext cx="1080000" cy="540000"/>
          </a:xfrm>
          <a:prstGeom prst="ellipse">
            <a:avLst/>
          </a:prstGeom>
          <a:solidFill>
            <a:srgbClr val="E71224">
              <a:alpha val="5000"/>
            </a:srgbClr>
          </a:solidFill>
          <a:ln w="36000">
            <a:solidFill>
              <a:srgbClr val="E712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rgbClr val="E71224"/>
              </a:solidFill>
            </a:endParaRPr>
          </a:p>
        </p:txBody>
      </p:sp>
      <p:sp>
        <p:nvSpPr>
          <p:cNvPr id="25" name="Oval 24">
            <a:extLst>
              <a:ext uri="{FF2B5EF4-FFF2-40B4-BE49-F238E27FC236}">
                <a16:creationId xmlns:a16="http://schemas.microsoft.com/office/drawing/2014/main" id="{541302C8-29A4-435F-BD03-65043DB51ECB}"/>
              </a:ext>
            </a:extLst>
          </p:cNvPr>
          <p:cNvSpPr/>
          <p:nvPr/>
        </p:nvSpPr>
        <p:spPr>
          <a:xfrm>
            <a:off x="8393079" y="3571990"/>
            <a:ext cx="1260000" cy="2340000"/>
          </a:xfrm>
          <a:prstGeom prst="ellipse">
            <a:avLst/>
          </a:prstGeom>
          <a:solidFill>
            <a:srgbClr val="E71224">
              <a:alpha val="5000"/>
            </a:srgbClr>
          </a:solidFill>
          <a:ln w="36000">
            <a:solidFill>
              <a:srgbClr val="E712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rgbClr val="E71224"/>
              </a:solidFill>
            </a:endParaRPr>
          </a:p>
        </p:txBody>
      </p:sp>
      <p:sp>
        <p:nvSpPr>
          <p:cNvPr id="32" name="Rectangle 31">
            <a:extLst>
              <a:ext uri="{FF2B5EF4-FFF2-40B4-BE49-F238E27FC236}">
                <a16:creationId xmlns:a16="http://schemas.microsoft.com/office/drawing/2014/main" id="{AC23DDAE-CDC4-471D-9E3F-9CDFDAC16A51}"/>
              </a:ext>
            </a:extLst>
          </p:cNvPr>
          <p:cNvSpPr/>
          <p:nvPr/>
        </p:nvSpPr>
        <p:spPr>
          <a:xfrm>
            <a:off x="10993821" y="435177"/>
            <a:ext cx="414782" cy="457060"/>
          </a:xfrm>
          <a:prstGeom prst="rect">
            <a:avLst/>
          </a:prstGeom>
          <a:solidFill>
            <a:srgbClr val="E71224">
              <a:alpha val="5000"/>
            </a:srgbClr>
          </a:solidFill>
          <a:ln w="36000">
            <a:solidFill>
              <a:srgbClr val="E712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rgbClr val="E71224"/>
              </a:solidFill>
            </a:endParaRPr>
          </a:p>
        </p:txBody>
      </p:sp>
      <p:graphicFrame>
        <p:nvGraphicFramePr>
          <p:cNvPr id="3078" name="TextBox 3">
            <a:extLst>
              <a:ext uri="{FF2B5EF4-FFF2-40B4-BE49-F238E27FC236}">
                <a16:creationId xmlns:a16="http://schemas.microsoft.com/office/drawing/2014/main" id="{D551A1B2-02B2-9BF4-232C-E46AEC78B4F8}"/>
              </a:ext>
            </a:extLst>
          </p:cNvPr>
          <p:cNvGraphicFramePr/>
          <p:nvPr/>
        </p:nvGraphicFramePr>
        <p:xfrm>
          <a:off x="0" y="458954"/>
          <a:ext cx="3426372" cy="594008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31000634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9D7EB-E3EC-475A-94DA-22D5C5BEB931}"/>
              </a:ext>
            </a:extLst>
          </p:cNvPr>
          <p:cNvSpPr>
            <a:spLocks noGrp="1"/>
          </p:cNvSpPr>
          <p:nvPr>
            <p:ph type="title"/>
          </p:nvPr>
        </p:nvSpPr>
        <p:spPr/>
        <p:txBody>
          <a:bodyPr/>
          <a:lstStyle/>
          <a:p>
            <a:r>
              <a:rPr lang="en-IN" dirty="0"/>
              <a:t>TASK-3-REPORTING DATA IMBALANCE</a:t>
            </a:r>
          </a:p>
        </p:txBody>
      </p:sp>
    </p:spTree>
    <p:extLst>
      <p:ext uri="{BB962C8B-B14F-4D97-AF65-F5344CB8AC3E}">
        <p14:creationId xmlns:p14="http://schemas.microsoft.com/office/powerpoint/2010/main" val="17548140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47" name="Rectangle 5126">
            <a:extLst>
              <a:ext uri="{FF2B5EF4-FFF2-40B4-BE49-F238E27FC236}">
                <a16:creationId xmlns:a16="http://schemas.microsoft.com/office/drawing/2014/main" id="{25482F9D-E110-434E-9B4F-41A3F5CB2A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5148" name="Freeform 7">
            <a:extLst>
              <a:ext uri="{FF2B5EF4-FFF2-40B4-BE49-F238E27FC236}">
                <a16:creationId xmlns:a16="http://schemas.microsoft.com/office/drawing/2014/main" id="{5779FF2E-BB5C-4805-AAD5-275495A2B7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algn="ctr"/>
            <a:endParaRPr lang="en-US">
              <a:solidFill>
                <a:schemeClr val="tx1"/>
              </a:solidFill>
            </a:endParaRPr>
          </a:p>
        </p:txBody>
      </p:sp>
      <p:sp>
        <p:nvSpPr>
          <p:cNvPr id="4" name="Title 3">
            <a:extLst>
              <a:ext uri="{FF2B5EF4-FFF2-40B4-BE49-F238E27FC236}">
                <a16:creationId xmlns:a16="http://schemas.microsoft.com/office/drawing/2014/main" id="{A46665E6-F4C2-4244-AE8F-086D559D77B9}"/>
              </a:ext>
            </a:extLst>
          </p:cNvPr>
          <p:cNvSpPr>
            <a:spLocks noGrp="1"/>
          </p:cNvSpPr>
          <p:nvPr>
            <p:ph type="title"/>
          </p:nvPr>
        </p:nvSpPr>
        <p:spPr>
          <a:xfrm>
            <a:off x="648930" y="629267"/>
            <a:ext cx="9252154" cy="1016654"/>
          </a:xfrm>
        </p:spPr>
        <p:txBody>
          <a:bodyPr>
            <a:normAutofit/>
          </a:bodyPr>
          <a:lstStyle/>
          <a:p>
            <a:pPr>
              <a:lnSpc>
                <a:spcPct val="90000"/>
              </a:lnSpc>
            </a:pPr>
            <a:r>
              <a:rPr lang="en-IN" sz="3300">
                <a:solidFill>
                  <a:srgbClr val="EBEBEB"/>
                </a:solidFill>
              </a:rPr>
              <a:t>IMBALANCE BETWEEN DEFAULTER AND REPAYER COUNT</a:t>
            </a:r>
          </a:p>
        </p:txBody>
      </p:sp>
      <p:sp>
        <p:nvSpPr>
          <p:cNvPr id="5149" name="Rectangle 5130">
            <a:extLst>
              <a:ext uri="{FF2B5EF4-FFF2-40B4-BE49-F238E27FC236}">
                <a16:creationId xmlns:a16="http://schemas.microsoft.com/office/drawing/2014/main" id="{6EB83258-50E7-4A51-8C48-ADA7CD7FCA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5150" name="Freeform: Shape 5132">
            <a:extLst>
              <a:ext uri="{FF2B5EF4-FFF2-40B4-BE49-F238E27FC236}">
                <a16:creationId xmlns:a16="http://schemas.microsoft.com/office/drawing/2014/main" id="{A4188960-1398-409C-BA5D-F87CCB7433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8" cy="5095933"/>
          </a:xfrm>
          <a:custGeom>
            <a:avLst/>
            <a:gdLst>
              <a:gd name="connsiteX0" fmla="*/ 1 w 12192418"/>
              <a:gd name="connsiteY0" fmla="*/ 0 h 5095933"/>
              <a:gd name="connsiteX1" fmla="*/ 71932 w 12192418"/>
              <a:gd name="connsiteY1" fmla="*/ 12261 h 5095933"/>
              <a:gd name="connsiteX2" fmla="*/ 282849 w 12192418"/>
              <a:gd name="connsiteY2" fmla="*/ 48343 h 5095933"/>
              <a:gd name="connsiteX3" fmla="*/ 436464 w 12192418"/>
              <a:gd name="connsiteY3" fmla="*/ 73565 h 5095933"/>
              <a:gd name="connsiteX4" fmla="*/ 619339 w 12192418"/>
              <a:gd name="connsiteY4" fmla="*/ 100188 h 5095933"/>
              <a:gd name="connsiteX5" fmla="*/ 836351 w 12192418"/>
              <a:gd name="connsiteY5" fmla="*/ 132066 h 5095933"/>
              <a:gd name="connsiteX6" fmla="*/ 1076528 w 12192418"/>
              <a:gd name="connsiteY6" fmla="*/ 165696 h 5095933"/>
              <a:gd name="connsiteX7" fmla="*/ 1347184 w 12192418"/>
              <a:gd name="connsiteY7" fmla="*/ 201077 h 5095933"/>
              <a:gd name="connsiteX8" fmla="*/ 1642223 w 12192418"/>
              <a:gd name="connsiteY8" fmla="*/ 238560 h 5095933"/>
              <a:gd name="connsiteX9" fmla="*/ 1962864 w 12192418"/>
              <a:gd name="connsiteY9" fmla="*/ 276043 h 5095933"/>
              <a:gd name="connsiteX10" fmla="*/ 2304232 w 12192418"/>
              <a:gd name="connsiteY10" fmla="*/ 314227 h 5095933"/>
              <a:gd name="connsiteX11" fmla="*/ 2672421 w 12192418"/>
              <a:gd name="connsiteY11" fmla="*/ 349608 h 5095933"/>
              <a:gd name="connsiteX12" fmla="*/ 3057678 w 12192418"/>
              <a:gd name="connsiteY12" fmla="*/ 383588 h 5095933"/>
              <a:gd name="connsiteX13" fmla="*/ 3464881 w 12192418"/>
              <a:gd name="connsiteY13" fmla="*/ 414415 h 5095933"/>
              <a:gd name="connsiteX14" fmla="*/ 3889152 w 12192418"/>
              <a:gd name="connsiteY14" fmla="*/ 443841 h 5095933"/>
              <a:gd name="connsiteX15" fmla="*/ 4331710 w 12192418"/>
              <a:gd name="connsiteY15" fmla="*/ 471515 h 5095933"/>
              <a:gd name="connsiteX16" fmla="*/ 4558476 w 12192418"/>
              <a:gd name="connsiteY16" fmla="*/ 481324 h 5095933"/>
              <a:gd name="connsiteX17" fmla="*/ 4790118 w 12192418"/>
              <a:gd name="connsiteY17" fmla="*/ 492183 h 5095933"/>
              <a:gd name="connsiteX18" fmla="*/ 5025418 w 12192418"/>
              <a:gd name="connsiteY18" fmla="*/ 502342 h 5095933"/>
              <a:gd name="connsiteX19" fmla="*/ 5261937 w 12192418"/>
              <a:gd name="connsiteY19" fmla="*/ 508998 h 5095933"/>
              <a:gd name="connsiteX20" fmla="*/ 5503332 w 12192418"/>
              <a:gd name="connsiteY20" fmla="*/ 514953 h 5095933"/>
              <a:gd name="connsiteX21" fmla="*/ 5747167 w 12192418"/>
              <a:gd name="connsiteY21" fmla="*/ 521259 h 5095933"/>
              <a:gd name="connsiteX22" fmla="*/ 5995877 w 12192418"/>
              <a:gd name="connsiteY22" fmla="*/ 525463 h 5095933"/>
              <a:gd name="connsiteX23" fmla="*/ 6247026 w 12192418"/>
              <a:gd name="connsiteY23" fmla="*/ 525463 h 5095933"/>
              <a:gd name="connsiteX24" fmla="*/ 6500613 w 12192418"/>
              <a:gd name="connsiteY24" fmla="*/ 527565 h 5095933"/>
              <a:gd name="connsiteX25" fmla="*/ 6756639 w 12192418"/>
              <a:gd name="connsiteY25" fmla="*/ 525463 h 5095933"/>
              <a:gd name="connsiteX26" fmla="*/ 7016322 w 12192418"/>
              <a:gd name="connsiteY26" fmla="*/ 521259 h 5095933"/>
              <a:gd name="connsiteX27" fmla="*/ 7276005 w 12192418"/>
              <a:gd name="connsiteY27" fmla="*/ 517406 h 5095933"/>
              <a:gd name="connsiteX28" fmla="*/ 7539345 w 12192418"/>
              <a:gd name="connsiteY28" fmla="*/ 508998 h 5095933"/>
              <a:gd name="connsiteX29" fmla="*/ 7805124 w 12192418"/>
              <a:gd name="connsiteY29" fmla="*/ 500241 h 5095933"/>
              <a:gd name="connsiteX30" fmla="*/ 8070903 w 12192418"/>
              <a:gd name="connsiteY30" fmla="*/ 490082 h 5095933"/>
              <a:gd name="connsiteX31" fmla="*/ 8339121 w 12192418"/>
              <a:gd name="connsiteY31" fmla="*/ 475719 h 5095933"/>
              <a:gd name="connsiteX32" fmla="*/ 8609776 w 12192418"/>
              <a:gd name="connsiteY32" fmla="*/ 458554 h 5095933"/>
              <a:gd name="connsiteX33" fmla="*/ 8881651 w 12192418"/>
              <a:gd name="connsiteY33" fmla="*/ 442089 h 5095933"/>
              <a:gd name="connsiteX34" fmla="*/ 9153526 w 12192418"/>
              <a:gd name="connsiteY34" fmla="*/ 421071 h 5095933"/>
              <a:gd name="connsiteX35" fmla="*/ 9429058 w 12192418"/>
              <a:gd name="connsiteY35" fmla="*/ 395849 h 5095933"/>
              <a:gd name="connsiteX36" fmla="*/ 9700933 w 12192418"/>
              <a:gd name="connsiteY36" fmla="*/ 370626 h 5095933"/>
              <a:gd name="connsiteX37" fmla="*/ 9977684 w 12192418"/>
              <a:gd name="connsiteY37" fmla="*/ 341551 h 5095933"/>
              <a:gd name="connsiteX38" fmla="*/ 10255655 w 12192418"/>
              <a:gd name="connsiteY38" fmla="*/ 309673 h 5095933"/>
              <a:gd name="connsiteX39" fmla="*/ 10529968 w 12192418"/>
              <a:gd name="connsiteY39" fmla="*/ 276043 h 5095933"/>
              <a:gd name="connsiteX40" fmla="*/ 10807939 w 12192418"/>
              <a:gd name="connsiteY40" fmla="*/ 236809 h 5095933"/>
              <a:gd name="connsiteX41" fmla="*/ 11084690 w 12192418"/>
              <a:gd name="connsiteY41" fmla="*/ 194772 h 5095933"/>
              <a:gd name="connsiteX42" fmla="*/ 11362661 w 12192418"/>
              <a:gd name="connsiteY42" fmla="*/ 153085 h 5095933"/>
              <a:gd name="connsiteX43" fmla="*/ 11639412 w 12192418"/>
              <a:gd name="connsiteY43" fmla="*/ 104392 h 5095933"/>
              <a:gd name="connsiteX44" fmla="*/ 11914945 w 12192418"/>
              <a:gd name="connsiteY44" fmla="*/ 54648 h 5095933"/>
              <a:gd name="connsiteX45" fmla="*/ 12191696 w 12192418"/>
              <a:gd name="connsiteY45" fmla="*/ 2452 h 5095933"/>
              <a:gd name="connsiteX46" fmla="*/ 12191696 w 12192418"/>
              <a:gd name="connsiteY46" fmla="*/ 2109542 h 5095933"/>
              <a:gd name="connsiteX47" fmla="*/ 12191999 w 12192418"/>
              <a:gd name="connsiteY47" fmla="*/ 2109542 h 5095933"/>
              <a:gd name="connsiteX48" fmla="*/ 12191999 w 12192418"/>
              <a:gd name="connsiteY48" fmla="*/ 2802467 h 5095933"/>
              <a:gd name="connsiteX49" fmla="*/ 12192418 w 12192418"/>
              <a:gd name="connsiteY49" fmla="*/ 2802467 h 5095933"/>
              <a:gd name="connsiteX50" fmla="*/ 12192418 w 12192418"/>
              <a:gd name="connsiteY50" fmla="*/ 5095933 h 5095933"/>
              <a:gd name="connsiteX51" fmla="*/ 1 w 12192418"/>
              <a:gd name="connsiteY51" fmla="*/ 5095933 h 5095933"/>
              <a:gd name="connsiteX52" fmla="*/ 1 w 12192418"/>
              <a:gd name="connsiteY52" fmla="*/ 4074529 h 5095933"/>
              <a:gd name="connsiteX53" fmla="*/ 0 w 12192418"/>
              <a:gd name="connsiteY53" fmla="*/ 4074529 h 5095933"/>
              <a:gd name="connsiteX54" fmla="*/ 0 w 12192418"/>
              <a:gd name="connsiteY54" fmla="*/ 2109542 h 5095933"/>
              <a:gd name="connsiteX55" fmla="*/ 1 w 12192418"/>
              <a:gd name="connsiteY55" fmla="*/ 2109542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2192418" h="5095933">
                <a:moveTo>
                  <a:pt x="1" y="0"/>
                </a:moveTo>
                <a:lnTo>
                  <a:pt x="71932" y="12261"/>
                </a:lnTo>
                <a:lnTo>
                  <a:pt x="282849" y="48343"/>
                </a:lnTo>
                <a:lnTo>
                  <a:pt x="436464" y="73565"/>
                </a:lnTo>
                <a:lnTo>
                  <a:pt x="619339" y="100188"/>
                </a:lnTo>
                <a:lnTo>
                  <a:pt x="836351" y="132066"/>
                </a:lnTo>
                <a:lnTo>
                  <a:pt x="1076528" y="165696"/>
                </a:lnTo>
                <a:lnTo>
                  <a:pt x="1347184" y="201077"/>
                </a:lnTo>
                <a:lnTo>
                  <a:pt x="1642223" y="238560"/>
                </a:lnTo>
                <a:lnTo>
                  <a:pt x="1962864" y="276043"/>
                </a:lnTo>
                <a:lnTo>
                  <a:pt x="2304232" y="314227"/>
                </a:lnTo>
                <a:lnTo>
                  <a:pt x="2672421" y="349608"/>
                </a:lnTo>
                <a:lnTo>
                  <a:pt x="3057678" y="383588"/>
                </a:lnTo>
                <a:lnTo>
                  <a:pt x="3464881" y="414415"/>
                </a:lnTo>
                <a:lnTo>
                  <a:pt x="3889152" y="443841"/>
                </a:lnTo>
                <a:lnTo>
                  <a:pt x="4331710" y="471515"/>
                </a:lnTo>
                <a:lnTo>
                  <a:pt x="4558476" y="481324"/>
                </a:lnTo>
                <a:lnTo>
                  <a:pt x="4790118" y="492183"/>
                </a:lnTo>
                <a:lnTo>
                  <a:pt x="5025418" y="502342"/>
                </a:lnTo>
                <a:lnTo>
                  <a:pt x="5261937" y="508998"/>
                </a:lnTo>
                <a:lnTo>
                  <a:pt x="5503332" y="514953"/>
                </a:lnTo>
                <a:lnTo>
                  <a:pt x="5747167" y="521259"/>
                </a:lnTo>
                <a:lnTo>
                  <a:pt x="5995877" y="525463"/>
                </a:lnTo>
                <a:lnTo>
                  <a:pt x="6247026" y="525463"/>
                </a:lnTo>
                <a:lnTo>
                  <a:pt x="6500613" y="527565"/>
                </a:lnTo>
                <a:lnTo>
                  <a:pt x="6756639" y="525463"/>
                </a:lnTo>
                <a:lnTo>
                  <a:pt x="7016322" y="521259"/>
                </a:lnTo>
                <a:lnTo>
                  <a:pt x="7276005" y="517406"/>
                </a:lnTo>
                <a:lnTo>
                  <a:pt x="7539345" y="508998"/>
                </a:lnTo>
                <a:lnTo>
                  <a:pt x="7805124" y="500241"/>
                </a:lnTo>
                <a:lnTo>
                  <a:pt x="8070903" y="490082"/>
                </a:lnTo>
                <a:lnTo>
                  <a:pt x="8339121" y="475719"/>
                </a:lnTo>
                <a:lnTo>
                  <a:pt x="8609776" y="458554"/>
                </a:lnTo>
                <a:lnTo>
                  <a:pt x="8881651" y="442089"/>
                </a:lnTo>
                <a:lnTo>
                  <a:pt x="9153526" y="421071"/>
                </a:lnTo>
                <a:lnTo>
                  <a:pt x="9429058" y="395849"/>
                </a:lnTo>
                <a:lnTo>
                  <a:pt x="9700933" y="370626"/>
                </a:lnTo>
                <a:lnTo>
                  <a:pt x="9977684" y="341551"/>
                </a:lnTo>
                <a:lnTo>
                  <a:pt x="10255655" y="309673"/>
                </a:lnTo>
                <a:lnTo>
                  <a:pt x="10529968" y="276043"/>
                </a:lnTo>
                <a:lnTo>
                  <a:pt x="10807939" y="236809"/>
                </a:lnTo>
                <a:lnTo>
                  <a:pt x="11084690" y="194772"/>
                </a:lnTo>
                <a:lnTo>
                  <a:pt x="11362661" y="153085"/>
                </a:lnTo>
                <a:lnTo>
                  <a:pt x="11639412" y="104392"/>
                </a:lnTo>
                <a:lnTo>
                  <a:pt x="11914945" y="54648"/>
                </a:lnTo>
                <a:lnTo>
                  <a:pt x="12191696" y="2452"/>
                </a:lnTo>
                <a:lnTo>
                  <a:pt x="12191696" y="2109542"/>
                </a:lnTo>
                <a:lnTo>
                  <a:pt x="12191999" y="2109542"/>
                </a:lnTo>
                <a:lnTo>
                  <a:pt x="12191999" y="2802467"/>
                </a:lnTo>
                <a:lnTo>
                  <a:pt x="12192418" y="2802467"/>
                </a:lnTo>
                <a:lnTo>
                  <a:pt x="12192418" y="5095933"/>
                </a:lnTo>
                <a:lnTo>
                  <a:pt x="1" y="5095933"/>
                </a:lnTo>
                <a:lnTo>
                  <a:pt x="1" y="4074529"/>
                </a:lnTo>
                <a:lnTo>
                  <a:pt x="0" y="4074529"/>
                </a:lnTo>
                <a:lnTo>
                  <a:pt x="0" y="2109542"/>
                </a:lnTo>
                <a:lnTo>
                  <a:pt x="1" y="2109542"/>
                </a:lnTo>
                <a:close/>
              </a:path>
            </a:pathLst>
          </a:custGeom>
          <a:solidFill>
            <a:schemeClr val="bg1"/>
          </a:solidFill>
          <a:ln>
            <a:noFill/>
          </a:ln>
        </p:spPr>
        <p:txBody>
          <a:bodyPr/>
          <a:lstStyle/>
          <a:p>
            <a:endParaRPr lang="en-CA"/>
          </a:p>
        </p:txBody>
      </p:sp>
      <p:pic>
        <p:nvPicPr>
          <p:cNvPr id="9" name="Content Placeholder 8">
            <a:extLst>
              <a:ext uri="{FF2B5EF4-FFF2-40B4-BE49-F238E27FC236}">
                <a16:creationId xmlns:a16="http://schemas.microsoft.com/office/drawing/2014/main" id="{F0DB7DEB-9655-4D1C-BCAD-B4D1CEDFDF5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50749" y="2810256"/>
            <a:ext cx="3636654" cy="506072"/>
          </a:xfrm>
        </p:spPr>
      </p:pic>
      <p:pic>
        <p:nvPicPr>
          <p:cNvPr id="5122" name="Picture 2">
            <a:extLst>
              <a:ext uri="{FF2B5EF4-FFF2-40B4-BE49-F238E27FC236}">
                <a16:creationId xmlns:a16="http://schemas.microsoft.com/office/drawing/2014/main" id="{A9B4E85B-7763-4E21-99BB-997E34F034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0749" y="4421709"/>
            <a:ext cx="8691731" cy="179282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423DEC3D-F934-4BA4-A310-501E2D03F6C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50749" y="3510477"/>
            <a:ext cx="7073879" cy="770605"/>
          </a:xfrm>
          <a:prstGeom prst="rect">
            <a:avLst/>
          </a:prstGeom>
        </p:spPr>
      </p:pic>
    </p:spTree>
    <p:extLst>
      <p:ext uri="{BB962C8B-B14F-4D97-AF65-F5344CB8AC3E}">
        <p14:creationId xmlns:p14="http://schemas.microsoft.com/office/powerpoint/2010/main" val="602749059"/>
      </p:ext>
    </p:extLst>
  </p:cSld>
  <p:clrMapOvr>
    <a:overrideClrMapping bg1="lt1" tx1="dk1" bg2="lt2" tx2="dk2" accent1="accent1" accent2="accent2" accent3="accent3" accent4="accent4" accent5="accent5" accent6="accent6" hlink="hlink" folHlink="folHlink"/>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E9D059B6-ADD8-488A-B346-63289E90D1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6100" y="-4763"/>
            <a:ext cx="5014912" cy="6862763"/>
            <a:chOff x="2928938" y="-4763"/>
            <a:chExt cx="5014912" cy="6862763"/>
          </a:xfrm>
        </p:grpSpPr>
        <p:sp>
          <p:nvSpPr>
            <p:cNvPr id="8" name="Freeform 6">
              <a:extLst>
                <a:ext uri="{FF2B5EF4-FFF2-40B4-BE49-F238E27FC236}">
                  <a16:creationId xmlns:a16="http://schemas.microsoft.com/office/drawing/2014/main" id="{F69B42B4-BC82-4495-A6F9-A28167B56A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txBody>
            <a:bodyPr/>
            <a:lstStyle/>
            <a:p>
              <a:endParaRPr lang="en-CA"/>
            </a:p>
          </p:txBody>
        </p:sp>
        <p:sp>
          <p:nvSpPr>
            <p:cNvPr id="9" name="Freeform 7">
              <a:extLst>
                <a:ext uri="{FF2B5EF4-FFF2-40B4-BE49-F238E27FC236}">
                  <a16:creationId xmlns:a16="http://schemas.microsoft.com/office/drawing/2014/main" id="{83CC168C-2AD4-4FFB-9F25-420ED6514C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txBody>
            <a:bodyPr/>
            <a:lstStyle/>
            <a:p>
              <a:endParaRPr lang="en-CA"/>
            </a:p>
          </p:txBody>
        </p:sp>
        <p:sp>
          <p:nvSpPr>
            <p:cNvPr id="10" name="Freeform 9">
              <a:extLst>
                <a:ext uri="{FF2B5EF4-FFF2-40B4-BE49-F238E27FC236}">
                  <a16:creationId xmlns:a16="http://schemas.microsoft.com/office/drawing/2014/main" id="{6C9F369A-6158-4AE8-BA04-138A9DFFAE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txBody>
            <a:bodyPr/>
            <a:lstStyle/>
            <a:p>
              <a:endParaRPr lang="en-CA"/>
            </a:p>
          </p:txBody>
        </p:sp>
        <p:sp>
          <p:nvSpPr>
            <p:cNvPr id="11" name="Freeform 10">
              <a:extLst>
                <a:ext uri="{FF2B5EF4-FFF2-40B4-BE49-F238E27FC236}">
                  <a16:creationId xmlns:a16="http://schemas.microsoft.com/office/drawing/2014/main" id="{FC7B1DF4-AD98-42A8-820F-667A3DCC40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txBody>
            <a:bodyPr/>
            <a:lstStyle/>
            <a:p>
              <a:endParaRPr lang="en-CA"/>
            </a:p>
          </p:txBody>
        </p:sp>
        <p:sp>
          <p:nvSpPr>
            <p:cNvPr id="12" name="Freeform 11">
              <a:extLst>
                <a:ext uri="{FF2B5EF4-FFF2-40B4-BE49-F238E27FC236}">
                  <a16:creationId xmlns:a16="http://schemas.microsoft.com/office/drawing/2014/main" id="{61C58B74-3656-4FD5-AC47-EE3A59EBB8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txBody>
            <a:bodyPr/>
            <a:lstStyle/>
            <a:p>
              <a:endParaRPr lang="en-CA"/>
            </a:p>
          </p:txBody>
        </p:sp>
        <p:sp>
          <p:nvSpPr>
            <p:cNvPr id="13" name="Freeform 12">
              <a:extLst>
                <a:ext uri="{FF2B5EF4-FFF2-40B4-BE49-F238E27FC236}">
                  <a16:creationId xmlns:a16="http://schemas.microsoft.com/office/drawing/2014/main" id="{8B349A01-D803-4A18-B608-47BFCED434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txBody>
            <a:bodyPr/>
            <a:lstStyle/>
            <a:p>
              <a:endParaRPr lang="en-CA"/>
            </a:p>
          </p:txBody>
        </p:sp>
      </p:grpSp>
      <p:sp useBgFill="1">
        <p:nvSpPr>
          <p:cNvPr id="15" name="Rectangle 14">
            <a:extLst>
              <a:ext uri="{FF2B5EF4-FFF2-40B4-BE49-F238E27FC236}">
                <a16:creationId xmlns:a16="http://schemas.microsoft.com/office/drawing/2014/main" id="{15655827-B42D-4180-88D3-D83F25E4BD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a:effectLst/>
        </p:spPr>
        <p:txBody>
          <a:bodyPr rtlCol="0" anchor="ctr"/>
          <a:lstStyle/>
          <a:p>
            <a:pPr algn="ctr"/>
            <a:endParaRPr lang="en-US"/>
          </a:p>
        </p:txBody>
      </p:sp>
      <p:sp>
        <p:nvSpPr>
          <p:cNvPr id="17" name="Freeform: Shape 16">
            <a:extLst>
              <a:ext uri="{FF2B5EF4-FFF2-40B4-BE49-F238E27FC236}">
                <a16:creationId xmlns:a16="http://schemas.microsoft.com/office/drawing/2014/main" id="{24ACCB06-563C-4ADE-B4D6-1FE9F723C7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955594"/>
            <a:ext cx="1828958" cy="2902407"/>
          </a:xfrm>
          <a:custGeom>
            <a:avLst/>
            <a:gdLst>
              <a:gd name="connsiteX0" fmla="*/ 0 w 1828958"/>
              <a:gd name="connsiteY0" fmla="*/ 0 h 2902407"/>
              <a:gd name="connsiteX1" fmla="*/ 1828958 w 1828958"/>
              <a:gd name="connsiteY1" fmla="*/ 2902407 h 2902407"/>
              <a:gd name="connsiteX2" fmla="*/ 1709896 w 1828958"/>
              <a:gd name="connsiteY2" fmla="*/ 2902407 h 2902407"/>
              <a:gd name="connsiteX3" fmla="*/ 0 w 1828958"/>
              <a:gd name="connsiteY3" fmla="*/ 63474 h 2902407"/>
            </a:gdLst>
            <a:ahLst/>
            <a:cxnLst>
              <a:cxn ang="0">
                <a:pos x="connsiteX0" y="connsiteY0"/>
              </a:cxn>
              <a:cxn ang="0">
                <a:pos x="connsiteX1" y="connsiteY1"/>
              </a:cxn>
              <a:cxn ang="0">
                <a:pos x="connsiteX2" y="connsiteY2"/>
              </a:cxn>
              <a:cxn ang="0">
                <a:pos x="connsiteX3" y="connsiteY3"/>
              </a:cxn>
            </a:cxnLst>
            <a:rect l="l" t="t" r="r" b="b"/>
            <a:pathLst>
              <a:path w="1828958" h="2902407">
                <a:moveTo>
                  <a:pt x="0" y="0"/>
                </a:moveTo>
                <a:lnTo>
                  <a:pt x="1828958" y="2902407"/>
                </a:lnTo>
                <a:lnTo>
                  <a:pt x="1709896" y="2902407"/>
                </a:lnTo>
                <a:lnTo>
                  <a:pt x="0" y="63474"/>
                </a:lnTo>
                <a:close/>
              </a:path>
            </a:pathLst>
          </a:custGeom>
          <a:solidFill>
            <a:srgbClr val="262626"/>
          </a:solidFill>
          <a:ln>
            <a:noFill/>
          </a:ln>
        </p:spPr>
        <p:txBody>
          <a:bodyPr/>
          <a:lstStyle/>
          <a:p>
            <a:endParaRPr lang="en-CA"/>
          </a:p>
        </p:txBody>
      </p:sp>
      <p:sp>
        <p:nvSpPr>
          <p:cNvPr id="19" name="Freeform: Shape 18">
            <a:extLst>
              <a:ext uri="{FF2B5EF4-FFF2-40B4-BE49-F238E27FC236}">
                <a16:creationId xmlns:a16="http://schemas.microsoft.com/office/drawing/2014/main" id="{40761ECD-D92B-46AE-82CA-640023D282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 y="3220098"/>
            <a:ext cx="2910045" cy="3637903"/>
          </a:xfrm>
          <a:custGeom>
            <a:avLst/>
            <a:gdLst>
              <a:gd name="connsiteX0" fmla="*/ 0 w 2910045"/>
              <a:gd name="connsiteY0" fmla="*/ 0 h 3637903"/>
              <a:gd name="connsiteX1" fmla="*/ 2910045 w 2910045"/>
              <a:gd name="connsiteY1" fmla="*/ 3637903 h 3637903"/>
              <a:gd name="connsiteX2" fmla="*/ 2786220 w 2910045"/>
              <a:gd name="connsiteY2" fmla="*/ 3637903 h 3637903"/>
              <a:gd name="connsiteX3" fmla="*/ 0 w 2910045"/>
              <a:gd name="connsiteY3" fmla="*/ 20366 h 3637903"/>
            </a:gdLst>
            <a:ahLst/>
            <a:cxnLst>
              <a:cxn ang="0">
                <a:pos x="connsiteX0" y="connsiteY0"/>
              </a:cxn>
              <a:cxn ang="0">
                <a:pos x="connsiteX1" y="connsiteY1"/>
              </a:cxn>
              <a:cxn ang="0">
                <a:pos x="connsiteX2" y="connsiteY2"/>
              </a:cxn>
              <a:cxn ang="0">
                <a:pos x="connsiteX3" y="connsiteY3"/>
              </a:cxn>
            </a:cxnLst>
            <a:rect l="l" t="t" r="r" b="b"/>
            <a:pathLst>
              <a:path w="2910045" h="3637903">
                <a:moveTo>
                  <a:pt x="0" y="0"/>
                </a:moveTo>
                <a:lnTo>
                  <a:pt x="2910045" y="3637903"/>
                </a:lnTo>
                <a:lnTo>
                  <a:pt x="2786220" y="3637903"/>
                </a:lnTo>
                <a:lnTo>
                  <a:pt x="0" y="20366"/>
                </a:lnTo>
                <a:close/>
              </a:path>
            </a:pathLst>
          </a:custGeom>
          <a:solidFill>
            <a:schemeClr val="accent1">
              <a:lumMod val="50000"/>
            </a:schemeClr>
          </a:solidFill>
          <a:ln>
            <a:noFill/>
          </a:ln>
        </p:spPr>
        <p:txBody>
          <a:bodyPr/>
          <a:lstStyle/>
          <a:p>
            <a:endParaRPr lang="en-CA"/>
          </a:p>
        </p:txBody>
      </p:sp>
      <p:sp>
        <p:nvSpPr>
          <p:cNvPr id="21" name="Freeform: Shape 20">
            <a:extLst>
              <a:ext uri="{FF2B5EF4-FFF2-40B4-BE49-F238E27FC236}">
                <a16:creationId xmlns:a16="http://schemas.microsoft.com/office/drawing/2014/main" id="{9A928607-C55C-40FD-B2DF-6CD6A7226A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 y="2845509"/>
            <a:ext cx="4149883" cy="4012491"/>
          </a:xfrm>
          <a:custGeom>
            <a:avLst/>
            <a:gdLst>
              <a:gd name="connsiteX0" fmla="*/ 0 w 4149883"/>
              <a:gd name="connsiteY0" fmla="*/ 0 h 4012491"/>
              <a:gd name="connsiteX1" fmla="*/ 4149883 w 4149883"/>
              <a:gd name="connsiteY1" fmla="*/ 4012491 h 4012491"/>
              <a:gd name="connsiteX2" fmla="*/ 2910046 w 4149883"/>
              <a:gd name="connsiteY2" fmla="*/ 4012491 h 4012491"/>
              <a:gd name="connsiteX3" fmla="*/ 0 w 4149883"/>
              <a:gd name="connsiteY3" fmla="*/ 374587 h 4012491"/>
            </a:gdLst>
            <a:ahLst/>
            <a:cxnLst>
              <a:cxn ang="0">
                <a:pos x="connsiteX0" y="connsiteY0"/>
              </a:cxn>
              <a:cxn ang="0">
                <a:pos x="connsiteX1" y="connsiteY1"/>
              </a:cxn>
              <a:cxn ang="0">
                <a:pos x="connsiteX2" y="connsiteY2"/>
              </a:cxn>
              <a:cxn ang="0">
                <a:pos x="connsiteX3" y="connsiteY3"/>
              </a:cxn>
            </a:cxnLst>
            <a:rect l="l" t="t" r="r" b="b"/>
            <a:pathLst>
              <a:path w="4149883" h="4012491">
                <a:moveTo>
                  <a:pt x="0" y="0"/>
                </a:moveTo>
                <a:lnTo>
                  <a:pt x="4149883" y="4012491"/>
                </a:lnTo>
                <a:lnTo>
                  <a:pt x="2910046" y="4012491"/>
                </a:lnTo>
                <a:lnTo>
                  <a:pt x="0" y="374587"/>
                </a:lnTo>
                <a:close/>
              </a:path>
            </a:pathLst>
          </a:custGeom>
          <a:solidFill>
            <a:schemeClr val="accent1">
              <a:lumMod val="75000"/>
            </a:schemeClr>
          </a:solidFill>
          <a:ln>
            <a:noFill/>
          </a:ln>
        </p:spPr>
        <p:txBody>
          <a:bodyPr/>
          <a:lstStyle/>
          <a:p>
            <a:endParaRPr lang="en-CA"/>
          </a:p>
        </p:txBody>
      </p:sp>
      <p:sp>
        <p:nvSpPr>
          <p:cNvPr id="23" name="Freeform: Shape 22">
            <a:extLst>
              <a:ext uri="{FF2B5EF4-FFF2-40B4-BE49-F238E27FC236}">
                <a16:creationId xmlns:a16="http://schemas.microsoft.com/office/drawing/2014/main" id="{400A20C1-29A4-43E0-AB15-7931F76F8C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332410"/>
            <a:ext cx="2719546" cy="3525590"/>
          </a:xfrm>
          <a:custGeom>
            <a:avLst/>
            <a:gdLst>
              <a:gd name="connsiteX0" fmla="*/ 0 w 2719546"/>
              <a:gd name="connsiteY0" fmla="*/ 0 h 3525590"/>
              <a:gd name="connsiteX1" fmla="*/ 2719546 w 2719546"/>
              <a:gd name="connsiteY1" fmla="*/ 3525590 h 3525590"/>
              <a:gd name="connsiteX2" fmla="*/ 1828959 w 2719546"/>
              <a:gd name="connsiteY2" fmla="*/ 3525590 h 3525590"/>
              <a:gd name="connsiteX3" fmla="*/ 0 w 2719546"/>
              <a:gd name="connsiteY3" fmla="*/ 623183 h 3525590"/>
            </a:gdLst>
            <a:ahLst/>
            <a:cxnLst>
              <a:cxn ang="0">
                <a:pos x="connsiteX0" y="connsiteY0"/>
              </a:cxn>
              <a:cxn ang="0">
                <a:pos x="connsiteX1" y="connsiteY1"/>
              </a:cxn>
              <a:cxn ang="0">
                <a:pos x="connsiteX2" y="connsiteY2"/>
              </a:cxn>
              <a:cxn ang="0">
                <a:pos x="connsiteX3" y="connsiteY3"/>
              </a:cxn>
            </a:cxnLst>
            <a:rect l="l" t="t" r="r" b="b"/>
            <a:pathLst>
              <a:path w="2719546" h="3525590">
                <a:moveTo>
                  <a:pt x="0" y="0"/>
                </a:moveTo>
                <a:lnTo>
                  <a:pt x="2719546" y="3525590"/>
                </a:lnTo>
                <a:lnTo>
                  <a:pt x="1828959" y="3525590"/>
                </a:lnTo>
                <a:lnTo>
                  <a:pt x="0" y="623183"/>
                </a:lnTo>
                <a:close/>
              </a:path>
            </a:pathLst>
          </a:custGeom>
          <a:solidFill>
            <a:srgbClr val="404040"/>
          </a:solidFill>
          <a:ln>
            <a:noFill/>
          </a:ln>
        </p:spPr>
        <p:txBody>
          <a:bodyPr/>
          <a:lstStyle/>
          <a:p>
            <a:endParaRPr lang="en-CA"/>
          </a:p>
        </p:txBody>
      </p:sp>
      <p:sp>
        <p:nvSpPr>
          <p:cNvPr id="2" name="Title 1">
            <a:extLst>
              <a:ext uri="{FF2B5EF4-FFF2-40B4-BE49-F238E27FC236}">
                <a16:creationId xmlns:a16="http://schemas.microsoft.com/office/drawing/2014/main" id="{2AD9D7EB-E3EC-475A-94DA-22D5C5BEB931}"/>
              </a:ext>
            </a:extLst>
          </p:cNvPr>
          <p:cNvSpPr>
            <a:spLocks noGrp="1"/>
          </p:cNvSpPr>
          <p:nvPr>
            <p:ph type="title"/>
          </p:nvPr>
        </p:nvSpPr>
        <p:spPr>
          <a:xfrm>
            <a:off x="1524000" y="643468"/>
            <a:ext cx="9144000" cy="3618898"/>
          </a:xfrm>
        </p:spPr>
        <p:txBody>
          <a:bodyPr vert="horz" lIns="91440" tIns="45720" rIns="91440" bIns="45720" rtlCol="0" anchor="b">
            <a:normAutofit/>
          </a:bodyPr>
          <a:lstStyle/>
          <a:p>
            <a:pPr algn="ctr">
              <a:lnSpc>
                <a:spcPct val="90000"/>
              </a:lnSpc>
            </a:pPr>
            <a:r>
              <a:rPr lang="en-US" sz="5000" dirty="0"/>
              <a:t>TASK-4 REPORTING RESULTS OF UNIVARIATE, SEGMENTED UNIVARIATE AND BIVARIATE ANALYSIS</a:t>
            </a:r>
          </a:p>
        </p:txBody>
      </p:sp>
    </p:spTree>
    <p:extLst>
      <p:ext uri="{BB962C8B-B14F-4D97-AF65-F5344CB8AC3E}">
        <p14:creationId xmlns:p14="http://schemas.microsoft.com/office/powerpoint/2010/main" val="40324003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2E9A8E-C8AC-4B50-AC99-5C8A10E89EB8}"/>
              </a:ext>
            </a:extLst>
          </p:cNvPr>
          <p:cNvSpPr>
            <a:spLocks noGrp="1"/>
          </p:cNvSpPr>
          <p:nvPr>
            <p:ph type="title"/>
          </p:nvPr>
        </p:nvSpPr>
        <p:spPr/>
        <p:txBody>
          <a:bodyPr/>
          <a:lstStyle/>
          <a:p>
            <a:r>
              <a:rPr lang="en-IN" dirty="0"/>
              <a:t>METHODOLOGY ADOPTED</a:t>
            </a:r>
          </a:p>
        </p:txBody>
      </p:sp>
      <p:graphicFrame>
        <p:nvGraphicFramePr>
          <p:cNvPr id="4" name="Content Placeholder 3">
            <a:extLst>
              <a:ext uri="{FF2B5EF4-FFF2-40B4-BE49-F238E27FC236}">
                <a16:creationId xmlns:a16="http://schemas.microsoft.com/office/drawing/2014/main" id="{334698DD-3881-458D-B18A-25770A4D1D4B}"/>
              </a:ext>
            </a:extLst>
          </p:cNvPr>
          <p:cNvGraphicFramePr>
            <a:graphicFrameLocks noGrp="1"/>
          </p:cNvGraphicFramePr>
          <p:nvPr>
            <p:ph idx="1"/>
            <p:extLst>
              <p:ext uri="{D42A27DB-BD31-4B8C-83A1-F6EECF244321}">
                <p14:modId xmlns:p14="http://schemas.microsoft.com/office/powerpoint/2010/main" val="13270164"/>
              </p:ext>
            </p:extLst>
          </p:nvPr>
        </p:nvGraphicFramePr>
        <p:xfrm>
          <a:off x="0" y="2133600"/>
          <a:ext cx="12265572" cy="44143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311882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0">
            <a:extLst>
              <a:ext uri="{FF2B5EF4-FFF2-40B4-BE49-F238E27FC236}">
                <a16:creationId xmlns:a16="http://schemas.microsoft.com/office/drawing/2014/main" id="{F747F1B4-B831-4277-8AB0-32767F7EB7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0" name="Freeform 7">
            <a:extLst>
              <a:ext uri="{FF2B5EF4-FFF2-40B4-BE49-F238E27FC236}">
                <a16:creationId xmlns:a16="http://schemas.microsoft.com/office/drawing/2014/main" id="{D80CFA21-AB7C-4BEB-9BFF-05764FBBF3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algn="ctr"/>
            <a:endParaRPr lang="en-US">
              <a:solidFill>
                <a:schemeClr val="tx1"/>
              </a:solidFill>
            </a:endParaRPr>
          </a:p>
        </p:txBody>
      </p:sp>
      <p:sp>
        <p:nvSpPr>
          <p:cNvPr id="4" name="Title 3">
            <a:extLst>
              <a:ext uri="{FF2B5EF4-FFF2-40B4-BE49-F238E27FC236}">
                <a16:creationId xmlns:a16="http://schemas.microsoft.com/office/drawing/2014/main" id="{E58F6F9E-B0C5-4CAC-BA56-2872E757BCB6}"/>
              </a:ext>
            </a:extLst>
          </p:cNvPr>
          <p:cNvSpPr>
            <a:spLocks noGrp="1"/>
          </p:cNvSpPr>
          <p:nvPr>
            <p:ph type="title"/>
          </p:nvPr>
        </p:nvSpPr>
        <p:spPr>
          <a:xfrm>
            <a:off x="648930" y="629267"/>
            <a:ext cx="9252154" cy="1016654"/>
          </a:xfrm>
        </p:spPr>
        <p:txBody>
          <a:bodyPr>
            <a:normAutofit/>
          </a:bodyPr>
          <a:lstStyle/>
          <a:p>
            <a:r>
              <a:rPr lang="en-IN">
                <a:solidFill>
                  <a:srgbClr val="EBEBEB"/>
                </a:solidFill>
              </a:rPr>
              <a:t>APPROACH</a:t>
            </a:r>
          </a:p>
        </p:txBody>
      </p:sp>
      <p:sp>
        <p:nvSpPr>
          <p:cNvPr id="21" name="Rectangle 14">
            <a:extLst>
              <a:ext uri="{FF2B5EF4-FFF2-40B4-BE49-F238E27FC236}">
                <a16:creationId xmlns:a16="http://schemas.microsoft.com/office/drawing/2014/main" id="{12F7E335-851A-4CAE-B09F-E657819D46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22" name="Freeform: Shape 16">
            <a:extLst>
              <a:ext uri="{FF2B5EF4-FFF2-40B4-BE49-F238E27FC236}">
                <a16:creationId xmlns:a16="http://schemas.microsoft.com/office/drawing/2014/main" id="{10B541F0-7F6E-402E-84D8-CF96EACA5F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8" cy="5095933"/>
          </a:xfrm>
          <a:custGeom>
            <a:avLst/>
            <a:gdLst>
              <a:gd name="connsiteX0" fmla="*/ 1 w 12192418"/>
              <a:gd name="connsiteY0" fmla="*/ 0 h 5095933"/>
              <a:gd name="connsiteX1" fmla="*/ 71932 w 12192418"/>
              <a:gd name="connsiteY1" fmla="*/ 12261 h 5095933"/>
              <a:gd name="connsiteX2" fmla="*/ 282849 w 12192418"/>
              <a:gd name="connsiteY2" fmla="*/ 48343 h 5095933"/>
              <a:gd name="connsiteX3" fmla="*/ 436464 w 12192418"/>
              <a:gd name="connsiteY3" fmla="*/ 73565 h 5095933"/>
              <a:gd name="connsiteX4" fmla="*/ 619339 w 12192418"/>
              <a:gd name="connsiteY4" fmla="*/ 100188 h 5095933"/>
              <a:gd name="connsiteX5" fmla="*/ 836351 w 12192418"/>
              <a:gd name="connsiteY5" fmla="*/ 132066 h 5095933"/>
              <a:gd name="connsiteX6" fmla="*/ 1076528 w 12192418"/>
              <a:gd name="connsiteY6" fmla="*/ 165696 h 5095933"/>
              <a:gd name="connsiteX7" fmla="*/ 1347184 w 12192418"/>
              <a:gd name="connsiteY7" fmla="*/ 201077 h 5095933"/>
              <a:gd name="connsiteX8" fmla="*/ 1642223 w 12192418"/>
              <a:gd name="connsiteY8" fmla="*/ 238560 h 5095933"/>
              <a:gd name="connsiteX9" fmla="*/ 1962864 w 12192418"/>
              <a:gd name="connsiteY9" fmla="*/ 276043 h 5095933"/>
              <a:gd name="connsiteX10" fmla="*/ 2304232 w 12192418"/>
              <a:gd name="connsiteY10" fmla="*/ 314227 h 5095933"/>
              <a:gd name="connsiteX11" fmla="*/ 2672421 w 12192418"/>
              <a:gd name="connsiteY11" fmla="*/ 349608 h 5095933"/>
              <a:gd name="connsiteX12" fmla="*/ 3057678 w 12192418"/>
              <a:gd name="connsiteY12" fmla="*/ 383588 h 5095933"/>
              <a:gd name="connsiteX13" fmla="*/ 3464881 w 12192418"/>
              <a:gd name="connsiteY13" fmla="*/ 414415 h 5095933"/>
              <a:gd name="connsiteX14" fmla="*/ 3889152 w 12192418"/>
              <a:gd name="connsiteY14" fmla="*/ 443841 h 5095933"/>
              <a:gd name="connsiteX15" fmla="*/ 4331710 w 12192418"/>
              <a:gd name="connsiteY15" fmla="*/ 471515 h 5095933"/>
              <a:gd name="connsiteX16" fmla="*/ 4558476 w 12192418"/>
              <a:gd name="connsiteY16" fmla="*/ 481324 h 5095933"/>
              <a:gd name="connsiteX17" fmla="*/ 4790118 w 12192418"/>
              <a:gd name="connsiteY17" fmla="*/ 492183 h 5095933"/>
              <a:gd name="connsiteX18" fmla="*/ 5025418 w 12192418"/>
              <a:gd name="connsiteY18" fmla="*/ 502342 h 5095933"/>
              <a:gd name="connsiteX19" fmla="*/ 5261937 w 12192418"/>
              <a:gd name="connsiteY19" fmla="*/ 508998 h 5095933"/>
              <a:gd name="connsiteX20" fmla="*/ 5503332 w 12192418"/>
              <a:gd name="connsiteY20" fmla="*/ 514953 h 5095933"/>
              <a:gd name="connsiteX21" fmla="*/ 5747167 w 12192418"/>
              <a:gd name="connsiteY21" fmla="*/ 521259 h 5095933"/>
              <a:gd name="connsiteX22" fmla="*/ 5995877 w 12192418"/>
              <a:gd name="connsiteY22" fmla="*/ 525463 h 5095933"/>
              <a:gd name="connsiteX23" fmla="*/ 6247026 w 12192418"/>
              <a:gd name="connsiteY23" fmla="*/ 525463 h 5095933"/>
              <a:gd name="connsiteX24" fmla="*/ 6500613 w 12192418"/>
              <a:gd name="connsiteY24" fmla="*/ 527565 h 5095933"/>
              <a:gd name="connsiteX25" fmla="*/ 6756639 w 12192418"/>
              <a:gd name="connsiteY25" fmla="*/ 525463 h 5095933"/>
              <a:gd name="connsiteX26" fmla="*/ 7016322 w 12192418"/>
              <a:gd name="connsiteY26" fmla="*/ 521259 h 5095933"/>
              <a:gd name="connsiteX27" fmla="*/ 7276005 w 12192418"/>
              <a:gd name="connsiteY27" fmla="*/ 517406 h 5095933"/>
              <a:gd name="connsiteX28" fmla="*/ 7539345 w 12192418"/>
              <a:gd name="connsiteY28" fmla="*/ 508998 h 5095933"/>
              <a:gd name="connsiteX29" fmla="*/ 7805124 w 12192418"/>
              <a:gd name="connsiteY29" fmla="*/ 500241 h 5095933"/>
              <a:gd name="connsiteX30" fmla="*/ 8070903 w 12192418"/>
              <a:gd name="connsiteY30" fmla="*/ 490082 h 5095933"/>
              <a:gd name="connsiteX31" fmla="*/ 8339121 w 12192418"/>
              <a:gd name="connsiteY31" fmla="*/ 475719 h 5095933"/>
              <a:gd name="connsiteX32" fmla="*/ 8609776 w 12192418"/>
              <a:gd name="connsiteY32" fmla="*/ 458554 h 5095933"/>
              <a:gd name="connsiteX33" fmla="*/ 8881651 w 12192418"/>
              <a:gd name="connsiteY33" fmla="*/ 442089 h 5095933"/>
              <a:gd name="connsiteX34" fmla="*/ 9153526 w 12192418"/>
              <a:gd name="connsiteY34" fmla="*/ 421071 h 5095933"/>
              <a:gd name="connsiteX35" fmla="*/ 9429058 w 12192418"/>
              <a:gd name="connsiteY35" fmla="*/ 395849 h 5095933"/>
              <a:gd name="connsiteX36" fmla="*/ 9700933 w 12192418"/>
              <a:gd name="connsiteY36" fmla="*/ 370626 h 5095933"/>
              <a:gd name="connsiteX37" fmla="*/ 9977684 w 12192418"/>
              <a:gd name="connsiteY37" fmla="*/ 341551 h 5095933"/>
              <a:gd name="connsiteX38" fmla="*/ 10255655 w 12192418"/>
              <a:gd name="connsiteY38" fmla="*/ 309673 h 5095933"/>
              <a:gd name="connsiteX39" fmla="*/ 10529968 w 12192418"/>
              <a:gd name="connsiteY39" fmla="*/ 276043 h 5095933"/>
              <a:gd name="connsiteX40" fmla="*/ 10807939 w 12192418"/>
              <a:gd name="connsiteY40" fmla="*/ 236809 h 5095933"/>
              <a:gd name="connsiteX41" fmla="*/ 11084690 w 12192418"/>
              <a:gd name="connsiteY41" fmla="*/ 194772 h 5095933"/>
              <a:gd name="connsiteX42" fmla="*/ 11362661 w 12192418"/>
              <a:gd name="connsiteY42" fmla="*/ 153085 h 5095933"/>
              <a:gd name="connsiteX43" fmla="*/ 11639412 w 12192418"/>
              <a:gd name="connsiteY43" fmla="*/ 104392 h 5095933"/>
              <a:gd name="connsiteX44" fmla="*/ 11914945 w 12192418"/>
              <a:gd name="connsiteY44" fmla="*/ 54648 h 5095933"/>
              <a:gd name="connsiteX45" fmla="*/ 12191696 w 12192418"/>
              <a:gd name="connsiteY45" fmla="*/ 2452 h 5095933"/>
              <a:gd name="connsiteX46" fmla="*/ 12191696 w 12192418"/>
              <a:gd name="connsiteY46" fmla="*/ 2109542 h 5095933"/>
              <a:gd name="connsiteX47" fmla="*/ 12191999 w 12192418"/>
              <a:gd name="connsiteY47" fmla="*/ 2109542 h 5095933"/>
              <a:gd name="connsiteX48" fmla="*/ 12191999 w 12192418"/>
              <a:gd name="connsiteY48" fmla="*/ 2802467 h 5095933"/>
              <a:gd name="connsiteX49" fmla="*/ 12192418 w 12192418"/>
              <a:gd name="connsiteY49" fmla="*/ 2802467 h 5095933"/>
              <a:gd name="connsiteX50" fmla="*/ 12192418 w 12192418"/>
              <a:gd name="connsiteY50" fmla="*/ 5095933 h 5095933"/>
              <a:gd name="connsiteX51" fmla="*/ 1 w 12192418"/>
              <a:gd name="connsiteY51" fmla="*/ 5095933 h 5095933"/>
              <a:gd name="connsiteX52" fmla="*/ 1 w 12192418"/>
              <a:gd name="connsiteY52" fmla="*/ 4074529 h 5095933"/>
              <a:gd name="connsiteX53" fmla="*/ 0 w 12192418"/>
              <a:gd name="connsiteY53" fmla="*/ 4074529 h 5095933"/>
              <a:gd name="connsiteX54" fmla="*/ 0 w 12192418"/>
              <a:gd name="connsiteY54" fmla="*/ 2109542 h 5095933"/>
              <a:gd name="connsiteX55" fmla="*/ 1 w 12192418"/>
              <a:gd name="connsiteY55" fmla="*/ 2109542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2192418" h="5095933">
                <a:moveTo>
                  <a:pt x="1" y="0"/>
                </a:moveTo>
                <a:lnTo>
                  <a:pt x="71932" y="12261"/>
                </a:lnTo>
                <a:lnTo>
                  <a:pt x="282849" y="48343"/>
                </a:lnTo>
                <a:lnTo>
                  <a:pt x="436464" y="73565"/>
                </a:lnTo>
                <a:lnTo>
                  <a:pt x="619339" y="100188"/>
                </a:lnTo>
                <a:lnTo>
                  <a:pt x="836351" y="132066"/>
                </a:lnTo>
                <a:lnTo>
                  <a:pt x="1076528" y="165696"/>
                </a:lnTo>
                <a:lnTo>
                  <a:pt x="1347184" y="201077"/>
                </a:lnTo>
                <a:lnTo>
                  <a:pt x="1642223" y="238560"/>
                </a:lnTo>
                <a:lnTo>
                  <a:pt x="1962864" y="276043"/>
                </a:lnTo>
                <a:lnTo>
                  <a:pt x="2304232" y="314227"/>
                </a:lnTo>
                <a:lnTo>
                  <a:pt x="2672421" y="349608"/>
                </a:lnTo>
                <a:lnTo>
                  <a:pt x="3057678" y="383588"/>
                </a:lnTo>
                <a:lnTo>
                  <a:pt x="3464881" y="414415"/>
                </a:lnTo>
                <a:lnTo>
                  <a:pt x="3889152" y="443841"/>
                </a:lnTo>
                <a:lnTo>
                  <a:pt x="4331710" y="471515"/>
                </a:lnTo>
                <a:lnTo>
                  <a:pt x="4558476" y="481324"/>
                </a:lnTo>
                <a:lnTo>
                  <a:pt x="4790118" y="492183"/>
                </a:lnTo>
                <a:lnTo>
                  <a:pt x="5025418" y="502342"/>
                </a:lnTo>
                <a:lnTo>
                  <a:pt x="5261937" y="508998"/>
                </a:lnTo>
                <a:lnTo>
                  <a:pt x="5503332" y="514953"/>
                </a:lnTo>
                <a:lnTo>
                  <a:pt x="5747167" y="521259"/>
                </a:lnTo>
                <a:lnTo>
                  <a:pt x="5995877" y="525463"/>
                </a:lnTo>
                <a:lnTo>
                  <a:pt x="6247026" y="525463"/>
                </a:lnTo>
                <a:lnTo>
                  <a:pt x="6500613" y="527565"/>
                </a:lnTo>
                <a:lnTo>
                  <a:pt x="6756639" y="525463"/>
                </a:lnTo>
                <a:lnTo>
                  <a:pt x="7016322" y="521259"/>
                </a:lnTo>
                <a:lnTo>
                  <a:pt x="7276005" y="517406"/>
                </a:lnTo>
                <a:lnTo>
                  <a:pt x="7539345" y="508998"/>
                </a:lnTo>
                <a:lnTo>
                  <a:pt x="7805124" y="500241"/>
                </a:lnTo>
                <a:lnTo>
                  <a:pt x="8070903" y="490082"/>
                </a:lnTo>
                <a:lnTo>
                  <a:pt x="8339121" y="475719"/>
                </a:lnTo>
                <a:lnTo>
                  <a:pt x="8609776" y="458554"/>
                </a:lnTo>
                <a:lnTo>
                  <a:pt x="8881651" y="442089"/>
                </a:lnTo>
                <a:lnTo>
                  <a:pt x="9153526" y="421071"/>
                </a:lnTo>
                <a:lnTo>
                  <a:pt x="9429058" y="395849"/>
                </a:lnTo>
                <a:lnTo>
                  <a:pt x="9700933" y="370626"/>
                </a:lnTo>
                <a:lnTo>
                  <a:pt x="9977684" y="341551"/>
                </a:lnTo>
                <a:lnTo>
                  <a:pt x="10255655" y="309673"/>
                </a:lnTo>
                <a:lnTo>
                  <a:pt x="10529968" y="276043"/>
                </a:lnTo>
                <a:lnTo>
                  <a:pt x="10807939" y="236809"/>
                </a:lnTo>
                <a:lnTo>
                  <a:pt x="11084690" y="194772"/>
                </a:lnTo>
                <a:lnTo>
                  <a:pt x="11362661" y="153085"/>
                </a:lnTo>
                <a:lnTo>
                  <a:pt x="11639412" y="104392"/>
                </a:lnTo>
                <a:lnTo>
                  <a:pt x="11914945" y="54648"/>
                </a:lnTo>
                <a:lnTo>
                  <a:pt x="12191696" y="2452"/>
                </a:lnTo>
                <a:lnTo>
                  <a:pt x="12191696" y="2109542"/>
                </a:lnTo>
                <a:lnTo>
                  <a:pt x="12191999" y="2109542"/>
                </a:lnTo>
                <a:lnTo>
                  <a:pt x="12191999" y="2802467"/>
                </a:lnTo>
                <a:lnTo>
                  <a:pt x="12192418" y="2802467"/>
                </a:lnTo>
                <a:lnTo>
                  <a:pt x="12192418" y="5095933"/>
                </a:lnTo>
                <a:lnTo>
                  <a:pt x="1" y="5095933"/>
                </a:lnTo>
                <a:lnTo>
                  <a:pt x="1" y="4074529"/>
                </a:lnTo>
                <a:lnTo>
                  <a:pt x="0" y="4074529"/>
                </a:lnTo>
                <a:lnTo>
                  <a:pt x="0" y="2109542"/>
                </a:lnTo>
                <a:lnTo>
                  <a:pt x="1" y="2109542"/>
                </a:lnTo>
                <a:close/>
              </a:path>
            </a:pathLst>
          </a:custGeom>
          <a:solidFill>
            <a:schemeClr val="bg1"/>
          </a:solidFill>
          <a:ln>
            <a:noFill/>
          </a:ln>
        </p:spPr>
        <p:txBody>
          <a:bodyPr/>
          <a:lstStyle/>
          <a:p>
            <a:endParaRPr lang="en-CA"/>
          </a:p>
        </p:txBody>
      </p:sp>
      <p:graphicFrame>
        <p:nvGraphicFramePr>
          <p:cNvPr id="6" name="Content Placeholder 5">
            <a:extLst>
              <a:ext uri="{FF2B5EF4-FFF2-40B4-BE49-F238E27FC236}">
                <a16:creationId xmlns:a16="http://schemas.microsoft.com/office/drawing/2014/main" id="{717B9C0E-8D58-4730-B759-A92F07C23130}"/>
              </a:ext>
            </a:extLst>
          </p:cNvPr>
          <p:cNvGraphicFramePr>
            <a:graphicFrameLocks noGrp="1"/>
          </p:cNvGraphicFramePr>
          <p:nvPr>
            <p:ph idx="1"/>
            <p:extLst>
              <p:ext uri="{D42A27DB-BD31-4B8C-83A1-F6EECF244321}">
                <p14:modId xmlns:p14="http://schemas.microsoft.com/office/powerpoint/2010/main" val="551424324"/>
              </p:ext>
            </p:extLst>
          </p:nvPr>
        </p:nvGraphicFramePr>
        <p:xfrm>
          <a:off x="648930" y="2810256"/>
          <a:ext cx="10895370" cy="340427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70887877"/>
      </p:ext>
    </p:extLst>
  </p:cSld>
  <p:clrMapOvr>
    <a:overrideClrMapping bg1="lt1" tx1="dk1" bg2="lt2" tx2="dk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5BE6EAF4-FC85-4B1C-AE4F-A1288AEA61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10000">
                <a:schemeClr val="dk2">
                  <a:tint val="97000"/>
                  <a:hueMod val="92000"/>
                  <a:satMod val="169000"/>
                  <a:lumMod val="164000"/>
                </a:schemeClr>
              </a:gs>
              <a:gs pos="100000">
                <a:schemeClr val="dk2">
                  <a:shade val="96000"/>
                  <a:satMod val="120000"/>
                  <a:lumMod val="90000"/>
                </a:schemeClr>
              </a:gs>
            </a:gsLst>
            <a:lin ang="6120000" scaled="1"/>
          </a:gradFill>
          <a:ln>
            <a:noFill/>
          </a:ln>
        </p:spPr>
        <p:style>
          <a:lnRef idx="2">
            <a:schemeClr val="accent1">
              <a:shade val="50000"/>
            </a:schemeClr>
          </a:lnRef>
          <a:fillRef idx="1002">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42E9A8E-C8AC-4B50-AC99-5C8A10E89EB8}"/>
              </a:ext>
            </a:extLst>
          </p:cNvPr>
          <p:cNvSpPr>
            <a:spLocks noGrp="1"/>
          </p:cNvSpPr>
          <p:nvPr>
            <p:ph type="title"/>
          </p:nvPr>
        </p:nvSpPr>
        <p:spPr>
          <a:xfrm>
            <a:off x="8588661" y="941424"/>
            <a:ext cx="3043896" cy="3248611"/>
          </a:xfrm>
        </p:spPr>
        <p:txBody>
          <a:bodyPr>
            <a:normAutofit/>
          </a:bodyPr>
          <a:lstStyle/>
          <a:p>
            <a:r>
              <a:rPr lang="en-IN">
                <a:solidFill>
                  <a:srgbClr val="FFFFFF"/>
                </a:solidFill>
              </a:rPr>
              <a:t>APPRAOCH ADOPTED</a:t>
            </a:r>
          </a:p>
        </p:txBody>
      </p:sp>
      <p:grpSp>
        <p:nvGrpSpPr>
          <p:cNvPr id="14" name="Group 13">
            <a:extLst>
              <a:ext uri="{FF2B5EF4-FFF2-40B4-BE49-F238E27FC236}">
                <a16:creationId xmlns:a16="http://schemas.microsoft.com/office/drawing/2014/main" id="{4BDDA2C6-0A45-450E-9B01-0DF332457D0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9" name="Straight Connector 14">
              <a:extLst>
                <a:ext uri="{FF2B5EF4-FFF2-40B4-BE49-F238E27FC236}">
                  <a16:creationId xmlns:a16="http://schemas.microsoft.com/office/drawing/2014/main" id="{3E49B20D-202A-4B44-9900-8FCAF4B2AAA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83742207-99C9-4973-B3F5-ED1292ED4C8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10" name="Straight Connector 16">
              <a:extLst>
                <a:ext uri="{FF2B5EF4-FFF2-40B4-BE49-F238E27FC236}">
                  <a16:creationId xmlns:a16="http://schemas.microsoft.com/office/drawing/2014/main" id="{87784408-C716-4A3D-B952-30451D5C0FE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64E099B9-FBE7-4F4D-84AD-FE282B23AC3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DE32795D-E406-44F8-9121-3A547F34B64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rgbClr val="FFFFFF"/>
              </a:solidFill>
            </a:ln>
          </p:spPr>
          <p:style>
            <a:lnRef idx="2">
              <a:schemeClr val="accent1"/>
            </a:lnRef>
            <a:fillRef idx="0">
              <a:schemeClr val="accent1"/>
            </a:fillRef>
            <a:effectRef idx="1">
              <a:schemeClr val="accent1"/>
            </a:effectRef>
            <a:fontRef idx="minor">
              <a:schemeClr val="tx1"/>
            </a:fontRef>
          </p:style>
        </p:cxnSp>
      </p:grpSp>
      <p:graphicFrame>
        <p:nvGraphicFramePr>
          <p:cNvPr id="7" name="Content Placeholder 4">
            <a:extLst>
              <a:ext uri="{FF2B5EF4-FFF2-40B4-BE49-F238E27FC236}">
                <a16:creationId xmlns:a16="http://schemas.microsoft.com/office/drawing/2014/main" id="{6DC9641F-1D95-F57B-554B-038274BC0CE1}"/>
              </a:ext>
            </a:extLst>
          </p:cNvPr>
          <p:cNvGraphicFramePr>
            <a:graphicFrameLocks noGrp="1"/>
          </p:cNvGraphicFramePr>
          <p:nvPr>
            <p:ph idx="1"/>
            <p:extLst>
              <p:ext uri="{D42A27DB-BD31-4B8C-83A1-F6EECF244321}">
                <p14:modId xmlns:p14="http://schemas.microsoft.com/office/powerpoint/2010/main" val="1357248096"/>
              </p:ext>
            </p:extLst>
          </p:nvPr>
        </p:nvGraphicFramePr>
        <p:xfrm>
          <a:off x="940645" y="941424"/>
          <a:ext cx="6190459" cy="47687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08396626"/>
      </p:ext>
    </p:extLst>
  </p:cSld>
  <p:clrMapOvr>
    <a:overrideClrMapping bg1="lt1" tx1="dk1" bg2="lt2" tx2="dk2" accent1="accent1" accent2="accent2" accent3="accent3" accent4="accent4" accent5="accent5" accent6="accent6" hlink="hlink" folHlink="folHlink"/>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26E32CE1-D113-412E-9933-113646E21F5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44"/>
          <a:stretch/>
        </p:blipFill>
        <p:spPr>
          <a:xfrm>
            <a:off x="0" y="2669685"/>
            <a:ext cx="4035669" cy="4188315"/>
          </a:xfrm>
          <a:prstGeom prst="rect">
            <a:avLst/>
          </a:prstGeom>
        </p:spPr>
      </p:pic>
      <p:pic>
        <p:nvPicPr>
          <p:cNvPr id="13" name="Picture 12">
            <a:extLst>
              <a:ext uri="{FF2B5EF4-FFF2-40B4-BE49-F238E27FC236}">
                <a16:creationId xmlns:a16="http://schemas.microsoft.com/office/drawing/2014/main" id="{117B7C8B-175B-4009-808B-9F66FD108AB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5" name="Oval 14">
            <a:extLst>
              <a:ext uri="{FF2B5EF4-FFF2-40B4-BE49-F238E27FC236}">
                <a16:creationId xmlns:a16="http://schemas.microsoft.com/office/drawing/2014/main" id="{FE5ECD52-6A23-4FF4-8C32-7B5DE9973A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pic>
        <p:nvPicPr>
          <p:cNvPr id="17" name="Picture 16">
            <a:extLst>
              <a:ext uri="{FF2B5EF4-FFF2-40B4-BE49-F238E27FC236}">
                <a16:creationId xmlns:a16="http://schemas.microsoft.com/office/drawing/2014/main" id="{5C3F2B96-5F34-41C9-8E37-A9CD279A427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9" name="Picture 18">
            <a:extLst>
              <a:ext uri="{FF2B5EF4-FFF2-40B4-BE49-F238E27FC236}">
                <a16:creationId xmlns:a16="http://schemas.microsoft.com/office/drawing/2014/main" id="{9A4E02BF-4F0E-44E2-A489-075900B786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9012" y="6096000"/>
            <a:ext cx="993734" cy="762000"/>
          </a:xfrm>
          <a:prstGeom prst="rect">
            <a:avLst/>
          </a:prstGeom>
        </p:spPr>
      </p:pic>
      <p:sp>
        <p:nvSpPr>
          <p:cNvPr id="21" name="Rectangle 20">
            <a:extLst>
              <a:ext uri="{FF2B5EF4-FFF2-40B4-BE49-F238E27FC236}">
                <a16:creationId xmlns:a16="http://schemas.microsoft.com/office/drawing/2014/main" id="{45624C63-3CCA-4EA6-B822-6E710A8206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CA"/>
          </a:p>
        </p:txBody>
      </p:sp>
      <p:sp useBgFill="1">
        <p:nvSpPr>
          <p:cNvPr id="23" name="Rectangle 22">
            <a:extLst>
              <a:ext uri="{FF2B5EF4-FFF2-40B4-BE49-F238E27FC236}">
                <a16:creationId xmlns:a16="http://schemas.microsoft.com/office/drawing/2014/main" id="{A4322390-8B58-46BE-88EB-D9FD30C08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Pipette adding DNA sample to a petri dish">
            <a:extLst>
              <a:ext uri="{FF2B5EF4-FFF2-40B4-BE49-F238E27FC236}">
                <a16:creationId xmlns:a16="http://schemas.microsoft.com/office/drawing/2014/main" id="{62DF7B12-5912-981D-87D5-6B6CECE6E1A4}"/>
              </a:ext>
            </a:extLst>
          </p:cNvPr>
          <p:cNvPicPr>
            <a:picLocks noChangeAspect="1"/>
          </p:cNvPicPr>
          <p:nvPr/>
        </p:nvPicPr>
        <p:blipFill rotWithShape="1">
          <a:blip r:embed="rId6">
            <a:alphaModFix amt="40000"/>
          </a:blip>
          <a:srcRect t="25000"/>
          <a:stretch/>
        </p:blipFill>
        <p:spPr>
          <a:xfrm>
            <a:off x="20" y="10"/>
            <a:ext cx="12191980" cy="6857990"/>
          </a:xfrm>
          <a:prstGeom prst="rect">
            <a:avLst/>
          </a:prstGeom>
        </p:spPr>
      </p:pic>
      <p:sp>
        <p:nvSpPr>
          <p:cNvPr id="4" name="Title 3">
            <a:extLst>
              <a:ext uri="{FF2B5EF4-FFF2-40B4-BE49-F238E27FC236}">
                <a16:creationId xmlns:a16="http://schemas.microsoft.com/office/drawing/2014/main" id="{8B2AC0C2-9711-46DE-B20C-3425E1CB9B5C}"/>
              </a:ext>
            </a:extLst>
          </p:cNvPr>
          <p:cNvSpPr>
            <a:spLocks noGrp="1"/>
          </p:cNvSpPr>
          <p:nvPr>
            <p:ph type="title"/>
          </p:nvPr>
        </p:nvSpPr>
        <p:spPr>
          <a:xfrm>
            <a:off x="1154955" y="1447800"/>
            <a:ext cx="8825658" cy="3329581"/>
          </a:xfrm>
        </p:spPr>
        <p:txBody>
          <a:bodyPr vert="horz" lIns="91440" tIns="45720" rIns="91440" bIns="45720" rtlCol="0" anchor="b">
            <a:normAutofit/>
          </a:bodyPr>
          <a:lstStyle/>
          <a:p>
            <a:pPr>
              <a:lnSpc>
                <a:spcPct val="90000"/>
              </a:lnSpc>
            </a:pPr>
            <a:r>
              <a:rPr lang="en-US" sz="7200">
                <a:solidFill>
                  <a:schemeClr val="tx1"/>
                </a:solidFill>
              </a:rPr>
              <a:t>CATEGORICAL VARIABLES ANALYSIS</a:t>
            </a:r>
          </a:p>
        </p:txBody>
      </p:sp>
      <p:sp>
        <p:nvSpPr>
          <p:cNvPr id="5" name="Text Placeholder 4">
            <a:extLst>
              <a:ext uri="{FF2B5EF4-FFF2-40B4-BE49-F238E27FC236}">
                <a16:creationId xmlns:a16="http://schemas.microsoft.com/office/drawing/2014/main" id="{6BBB7E65-F522-4D53-9414-3D8D820910BB}"/>
              </a:ext>
            </a:extLst>
          </p:cNvPr>
          <p:cNvSpPr>
            <a:spLocks noGrp="1"/>
          </p:cNvSpPr>
          <p:nvPr>
            <p:ph type="body" idx="1"/>
          </p:nvPr>
        </p:nvSpPr>
        <p:spPr>
          <a:xfrm>
            <a:off x="1154955" y="4777380"/>
            <a:ext cx="8825658" cy="861420"/>
          </a:xfrm>
        </p:spPr>
        <p:txBody>
          <a:bodyPr vert="horz" lIns="91440" tIns="45720" rIns="91440" bIns="45720" rtlCol="0" anchor="t">
            <a:normAutofit/>
          </a:bodyPr>
          <a:lstStyle/>
          <a:p>
            <a:r>
              <a:rPr lang="en-US">
                <a:solidFill>
                  <a:schemeClr val="tx1"/>
                </a:solidFill>
              </a:rPr>
              <a:t>SEGMENTED UNIVARIATE ANALYSIS</a:t>
            </a:r>
          </a:p>
        </p:txBody>
      </p:sp>
      <p:sp>
        <p:nvSpPr>
          <p:cNvPr id="25" name="Rectangle 24">
            <a:extLst>
              <a:ext uri="{FF2B5EF4-FFF2-40B4-BE49-F238E27FC236}">
                <a16:creationId xmlns:a16="http://schemas.microsoft.com/office/drawing/2014/main" id="{C885E190-58DD-42DD-A4A8-401E15C92A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CA"/>
          </a:p>
        </p:txBody>
      </p:sp>
    </p:spTree>
    <p:extLst>
      <p:ext uri="{BB962C8B-B14F-4D97-AF65-F5344CB8AC3E}">
        <p14:creationId xmlns:p14="http://schemas.microsoft.com/office/powerpoint/2010/main" val="21486604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tx1"/>
            </a:gs>
            <a:gs pos="33000">
              <a:srgbClr val="FFDEDE"/>
            </a:gs>
            <a:gs pos="0">
              <a:schemeClr val="tx1"/>
            </a:gs>
            <a:gs pos="100000">
              <a:srgbClr val="FF0000"/>
            </a:gs>
          </a:gsLst>
          <a:lin ang="2520000" scaled="0"/>
        </a:gra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B34BF99-A59B-46E6-A275-3397E8B4F674}"/>
              </a:ext>
            </a:extLst>
          </p:cNvPr>
          <p:cNvSpPr>
            <a:spLocks noGrp="1"/>
          </p:cNvSpPr>
          <p:nvPr>
            <p:ph type="title"/>
          </p:nvPr>
        </p:nvSpPr>
        <p:spPr/>
        <p:txBody>
          <a:bodyPr/>
          <a:lstStyle/>
          <a:p>
            <a:r>
              <a:rPr lang="en-IN" dirty="0"/>
              <a:t>CONTRACT TYPE</a:t>
            </a:r>
          </a:p>
        </p:txBody>
      </p:sp>
      <p:sp>
        <p:nvSpPr>
          <p:cNvPr id="5" name="Content Placeholder 4">
            <a:extLst>
              <a:ext uri="{FF2B5EF4-FFF2-40B4-BE49-F238E27FC236}">
                <a16:creationId xmlns:a16="http://schemas.microsoft.com/office/drawing/2014/main" id="{CFC2B927-5153-4D33-BA52-927958B45567}"/>
              </a:ext>
            </a:extLst>
          </p:cNvPr>
          <p:cNvSpPr>
            <a:spLocks noGrp="1"/>
          </p:cNvSpPr>
          <p:nvPr>
            <p:ph idx="1"/>
          </p:nvPr>
        </p:nvSpPr>
        <p:spPr>
          <a:xfrm>
            <a:off x="8912772" y="2438639"/>
            <a:ext cx="3084085" cy="3599316"/>
          </a:xfrm>
        </p:spPr>
        <p:txBody>
          <a:bodyPr/>
          <a:lstStyle/>
          <a:p>
            <a:pPr algn="l">
              <a:buFont typeface="Arial" panose="020B0604020202020204" pitchFamily="34" charset="0"/>
              <a:buChar char="•"/>
            </a:pPr>
            <a:r>
              <a:rPr lang="en-US" b="1" i="0" dirty="0">
                <a:effectLst/>
                <a:latin typeface="-apple-system"/>
              </a:rPr>
              <a:t>Revolving loans are just a small fraction (10%) from the total number of loans.</a:t>
            </a:r>
            <a:endParaRPr lang="en-US" b="0" i="0" dirty="0">
              <a:effectLst/>
              <a:latin typeface="-apple-system"/>
            </a:endParaRPr>
          </a:p>
          <a:p>
            <a:pPr algn="l">
              <a:buFont typeface="Arial" panose="020B0604020202020204" pitchFamily="34" charset="0"/>
              <a:buChar char="•"/>
            </a:pPr>
            <a:r>
              <a:rPr lang="en-US" b="1" i="0" dirty="0">
                <a:effectLst/>
                <a:latin typeface="-apple-system"/>
              </a:rPr>
              <a:t>Around 8-9% Cash loan applicants and 5-6% Revolving loan applicant are in defaulters.</a:t>
            </a:r>
            <a:endParaRPr lang="en-US" b="0" i="0" dirty="0">
              <a:effectLst/>
              <a:latin typeface="-apple-system"/>
            </a:endParaRPr>
          </a:p>
          <a:p>
            <a:endParaRPr lang="en-IN" dirty="0"/>
          </a:p>
        </p:txBody>
      </p:sp>
      <p:pic>
        <p:nvPicPr>
          <p:cNvPr id="6148" name="Picture 4">
            <a:extLst>
              <a:ext uri="{FF2B5EF4-FFF2-40B4-BE49-F238E27FC236}">
                <a16:creationId xmlns:a16="http://schemas.microsoft.com/office/drawing/2014/main" id="{321F9D47-A524-4CCC-A294-5F3760FFD7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080885"/>
            <a:ext cx="8801100" cy="4314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820574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2000"/>
                <a:hueMod val="108000"/>
                <a:satMod val="164000"/>
                <a:lumMod val="69000"/>
              </a:schemeClr>
              <a:schemeClr val="bg2">
                <a:tint val="96000"/>
                <a:hueMod val="90000"/>
                <a:satMod val="130000"/>
                <a:lumMod val="134000"/>
              </a:schemeClr>
            </a:duotone>
          </a:blip>
          <a:stretch/>
        </a:blipFill>
        <a:effectLst/>
      </p:bgPr>
    </p:bg>
    <p:spTree>
      <p:nvGrpSpPr>
        <p:cNvPr id="1" name=""/>
        <p:cNvGrpSpPr/>
        <p:nvPr/>
      </p:nvGrpSpPr>
      <p:grpSpPr>
        <a:xfrm>
          <a:off x="0" y="0"/>
          <a:ext cx="0" cy="0"/>
          <a:chOff x="0" y="0"/>
          <a:chExt cx="0" cy="0"/>
        </a:xfrm>
      </p:grpSpPr>
      <p:sp>
        <p:nvSpPr>
          <p:cNvPr id="7177" name="Freeform 7">
            <a:extLst>
              <a:ext uri="{FF2B5EF4-FFF2-40B4-BE49-F238E27FC236}">
                <a16:creationId xmlns:a16="http://schemas.microsoft.com/office/drawing/2014/main" id="{0A01F2A2-AEDD-47DC-AFB5-B97CEB9A53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tx1">
              <a:alpha val="20000"/>
            </a:schemeClr>
          </a:solidFill>
          <a:ln>
            <a:noFill/>
          </a:ln>
        </p:spPr>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AE0235D4-16FA-4BAA-8471-8BB3A589929B}"/>
              </a:ext>
            </a:extLst>
          </p:cNvPr>
          <p:cNvSpPr>
            <a:spLocks noGrp="1"/>
          </p:cNvSpPr>
          <p:nvPr>
            <p:ph type="title"/>
          </p:nvPr>
        </p:nvSpPr>
        <p:spPr>
          <a:xfrm>
            <a:off x="648930" y="629267"/>
            <a:ext cx="9252154" cy="1016654"/>
          </a:xfrm>
        </p:spPr>
        <p:txBody>
          <a:bodyPr>
            <a:normAutofit/>
          </a:bodyPr>
          <a:lstStyle/>
          <a:p>
            <a:pPr>
              <a:lnSpc>
                <a:spcPct val="90000"/>
              </a:lnSpc>
            </a:pPr>
            <a:r>
              <a:rPr lang="en-IN" sz="3600"/>
              <a:t>GENDER WISE LOAN REPAYMENT STATUS</a:t>
            </a:r>
          </a:p>
        </p:txBody>
      </p:sp>
      <p:sp>
        <p:nvSpPr>
          <p:cNvPr id="7179" name="Rectangle 7178">
            <a:extLst>
              <a:ext uri="{FF2B5EF4-FFF2-40B4-BE49-F238E27FC236}">
                <a16:creationId xmlns:a16="http://schemas.microsoft.com/office/drawing/2014/main" id="{DB5AF5F3-AD0A-4EFA-854A-47C780F262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924298"/>
            <a:ext cx="12192417" cy="293370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81" name="Freeform 5">
            <a:extLst>
              <a:ext uri="{FF2B5EF4-FFF2-40B4-BE49-F238E27FC236}">
                <a16:creationId xmlns:a16="http://schemas.microsoft.com/office/drawing/2014/main" id="{1E3D6D6C-E192-4135-B1DB-17C71EEBC9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1695" cy="2802467"/>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rgbClr val="FFFFFF"/>
          </a:solidFill>
          <a:ln>
            <a:noFill/>
          </a:ln>
        </p:spPr>
        <p:txBody>
          <a:bodyPr/>
          <a:lstStyle/>
          <a:p>
            <a:endParaRPr lang="en-CA"/>
          </a:p>
        </p:txBody>
      </p:sp>
      <p:sp>
        <p:nvSpPr>
          <p:cNvPr id="3" name="Content Placeholder 2">
            <a:extLst>
              <a:ext uri="{FF2B5EF4-FFF2-40B4-BE49-F238E27FC236}">
                <a16:creationId xmlns:a16="http://schemas.microsoft.com/office/drawing/2014/main" id="{068C7017-B3E0-4C77-9DF7-F472E69BDB1A}"/>
              </a:ext>
            </a:extLst>
          </p:cNvPr>
          <p:cNvSpPr>
            <a:spLocks noGrp="1"/>
          </p:cNvSpPr>
          <p:nvPr>
            <p:ph idx="1"/>
          </p:nvPr>
        </p:nvSpPr>
        <p:spPr>
          <a:xfrm>
            <a:off x="648931" y="2548281"/>
            <a:ext cx="5122606" cy="3658689"/>
          </a:xfrm>
        </p:spPr>
        <p:txBody>
          <a:bodyPr>
            <a:normAutofit/>
          </a:bodyPr>
          <a:lstStyle/>
          <a:p>
            <a:pPr>
              <a:buFont typeface="Arial" panose="020B0604020202020204" pitchFamily="34" charset="0"/>
              <a:buChar char="•"/>
            </a:pPr>
            <a:r>
              <a:rPr lang="en-US" b="1" i="0">
                <a:solidFill>
                  <a:schemeClr val="bg1"/>
                </a:solidFill>
                <a:effectLst/>
                <a:latin typeface="-apple-system"/>
              </a:rPr>
              <a:t>The number of female clients is almost double the number of male clients.</a:t>
            </a:r>
            <a:endParaRPr lang="en-US" b="0" i="0">
              <a:solidFill>
                <a:schemeClr val="bg1"/>
              </a:solidFill>
              <a:effectLst/>
              <a:latin typeface="-apple-system"/>
            </a:endParaRPr>
          </a:p>
          <a:p>
            <a:pPr>
              <a:buFont typeface="Arial" panose="020B0604020202020204" pitchFamily="34" charset="0"/>
              <a:buChar char="•"/>
            </a:pPr>
            <a:r>
              <a:rPr lang="en-US" b="1" i="0">
                <a:solidFill>
                  <a:schemeClr val="bg1"/>
                </a:solidFill>
                <a:effectLst/>
                <a:latin typeface="-apple-system"/>
              </a:rPr>
              <a:t>Based on the percentage of defaulted credits, males have a higher chance of not returning their loans about 10%, comparing with women about 7%.</a:t>
            </a:r>
            <a:endParaRPr lang="en-US" b="0" i="0">
              <a:solidFill>
                <a:schemeClr val="bg1"/>
              </a:solidFill>
              <a:effectLst/>
              <a:latin typeface="-apple-system"/>
            </a:endParaRPr>
          </a:p>
          <a:p>
            <a:endParaRPr lang="en-IN">
              <a:solidFill>
                <a:schemeClr val="bg1"/>
              </a:solidFill>
            </a:endParaRPr>
          </a:p>
        </p:txBody>
      </p:sp>
      <p:pic>
        <p:nvPicPr>
          <p:cNvPr id="7172" name="Picture 4">
            <a:extLst>
              <a:ext uri="{FF2B5EF4-FFF2-40B4-BE49-F238E27FC236}">
                <a16:creationId xmlns:a16="http://schemas.microsoft.com/office/drawing/2014/main" id="{C8312354-2546-4E7E-BDAF-83C3A01EC469}"/>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091916" y="3009568"/>
            <a:ext cx="5451627" cy="2739443"/>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946993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9" name="Rectangle 8198">
            <a:extLst>
              <a:ext uri="{FF2B5EF4-FFF2-40B4-BE49-F238E27FC236}">
                <a16:creationId xmlns:a16="http://schemas.microsoft.com/office/drawing/2014/main" id="{EE4E366E-272A-409E-840F-9A6A64A9E3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8201" name="Rectangle 8200">
            <a:extLst>
              <a:ext uri="{FF2B5EF4-FFF2-40B4-BE49-F238E27FC236}">
                <a16:creationId xmlns:a16="http://schemas.microsoft.com/office/drawing/2014/main" id="{A721560C-E4AB-4287-A29C-3F6916794C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8203" name="Freeform 7">
            <a:extLst>
              <a:ext uri="{FF2B5EF4-FFF2-40B4-BE49-F238E27FC236}">
                <a16:creationId xmlns:a16="http://schemas.microsoft.com/office/drawing/2014/main" id="{DF6CFF07-D953-4F9C-9A0E-E0A6AACB61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0EEA42DD-99B3-46E7-9974-7F0563C1D10F}"/>
              </a:ext>
            </a:extLst>
          </p:cNvPr>
          <p:cNvSpPr>
            <a:spLocks noGrp="1"/>
          </p:cNvSpPr>
          <p:nvPr>
            <p:ph type="title"/>
          </p:nvPr>
        </p:nvSpPr>
        <p:spPr>
          <a:xfrm>
            <a:off x="648930" y="629267"/>
            <a:ext cx="9252154" cy="1016654"/>
          </a:xfrm>
        </p:spPr>
        <p:txBody>
          <a:bodyPr>
            <a:normAutofit/>
          </a:bodyPr>
          <a:lstStyle/>
          <a:p>
            <a:pPr>
              <a:lnSpc>
                <a:spcPct val="90000"/>
              </a:lnSpc>
            </a:pPr>
            <a:r>
              <a:rPr lang="en-IN" sz="3300">
                <a:solidFill>
                  <a:srgbClr val="EBEBEB"/>
                </a:solidFill>
              </a:rPr>
              <a:t>REAL ESTATE OWNERSHIP AND LOAN REPAYMENT STATUS</a:t>
            </a:r>
          </a:p>
        </p:txBody>
      </p:sp>
      <p:sp useBgFill="1">
        <p:nvSpPr>
          <p:cNvPr id="8205" name="Freeform: Shape 8204">
            <a:extLst>
              <a:ext uri="{FF2B5EF4-FFF2-40B4-BE49-F238E27FC236}">
                <a16:creationId xmlns:a16="http://schemas.microsoft.com/office/drawing/2014/main" id="{DAA4FEEE-0B5F-41BF-825D-60F9FB0895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7" cy="5095933"/>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ln>
            <a:noFill/>
          </a:ln>
        </p:spPr>
        <p:txBody>
          <a:bodyPr/>
          <a:lstStyle/>
          <a:p>
            <a:endParaRPr lang="en-CA"/>
          </a:p>
        </p:txBody>
      </p:sp>
      <p:sp>
        <p:nvSpPr>
          <p:cNvPr id="3" name="Content Placeholder 2">
            <a:extLst>
              <a:ext uri="{FF2B5EF4-FFF2-40B4-BE49-F238E27FC236}">
                <a16:creationId xmlns:a16="http://schemas.microsoft.com/office/drawing/2014/main" id="{623F8049-90E3-4018-97B5-85C54D1B1878}"/>
              </a:ext>
            </a:extLst>
          </p:cNvPr>
          <p:cNvSpPr>
            <a:spLocks noGrp="1"/>
          </p:cNvSpPr>
          <p:nvPr>
            <p:ph idx="1"/>
          </p:nvPr>
        </p:nvSpPr>
        <p:spPr>
          <a:xfrm>
            <a:off x="648931" y="2548281"/>
            <a:ext cx="5122606" cy="3658689"/>
          </a:xfrm>
        </p:spPr>
        <p:txBody>
          <a:bodyPr>
            <a:normAutofit/>
          </a:bodyPr>
          <a:lstStyle/>
          <a:p>
            <a:pPr>
              <a:buFont typeface="Arial" panose="020B0604020202020204" pitchFamily="34" charset="0"/>
              <a:buChar char="•"/>
            </a:pPr>
            <a:r>
              <a:rPr lang="en-US" b="1" i="0" dirty="0">
                <a:effectLst/>
                <a:latin typeface="-apple-system"/>
              </a:rPr>
              <a:t>The clients who own real estate are more than double of the ones that don't own.</a:t>
            </a:r>
            <a:endParaRPr lang="en-US" b="0" i="0">
              <a:effectLst/>
              <a:latin typeface="-apple-system"/>
            </a:endParaRPr>
          </a:p>
          <a:p>
            <a:pPr>
              <a:buFont typeface="Arial" panose="020B0604020202020204" pitchFamily="34" charset="0"/>
              <a:buChar char="•"/>
            </a:pPr>
            <a:r>
              <a:rPr lang="en-US" b="1" i="0" dirty="0">
                <a:effectLst/>
                <a:latin typeface="-apple-system"/>
              </a:rPr>
              <a:t>The defaulting rate of both categories are around the same (~8%). Thus we can infer that there is no correlation between owning a reality and defaulting the loan.</a:t>
            </a:r>
            <a:endParaRPr lang="en-US" b="0" i="0">
              <a:effectLst/>
              <a:latin typeface="-apple-system"/>
            </a:endParaRPr>
          </a:p>
          <a:p>
            <a:endParaRPr lang="en-IN" dirty="0"/>
          </a:p>
        </p:txBody>
      </p:sp>
      <p:pic>
        <p:nvPicPr>
          <p:cNvPr id="8194" name="Picture 2">
            <a:extLst>
              <a:ext uri="{FF2B5EF4-FFF2-40B4-BE49-F238E27FC236}">
                <a16:creationId xmlns:a16="http://schemas.microsoft.com/office/drawing/2014/main" id="{B9DF6CC3-429C-45D1-9055-43609D8DDD2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091916" y="3009568"/>
            <a:ext cx="5451627" cy="2739443"/>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2394657"/>
      </p:ext>
    </p:extLst>
  </p:cSld>
  <p:clrMapOvr>
    <a:overrideClrMapping bg1="lt1" tx1="dk1" bg2="lt2" tx2="dk2" accent1="accent1" accent2="accent2" accent3="accent3" accent4="accent4" accent5="accent5" accent6="accent6" hlink="hlink" folHlink="folHlink"/>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220" name="Rectangle 9222">
            <a:extLst>
              <a:ext uri="{FF2B5EF4-FFF2-40B4-BE49-F238E27FC236}">
                <a16:creationId xmlns:a16="http://schemas.microsoft.com/office/drawing/2014/main" id="{EE4E366E-272A-409E-840F-9A6A64A9E3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9221" name="Rectangle 9224">
            <a:extLst>
              <a:ext uri="{FF2B5EF4-FFF2-40B4-BE49-F238E27FC236}">
                <a16:creationId xmlns:a16="http://schemas.microsoft.com/office/drawing/2014/main" id="{A721560C-E4AB-4287-A29C-3F6916794C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9222" name="Freeform 7">
            <a:extLst>
              <a:ext uri="{FF2B5EF4-FFF2-40B4-BE49-F238E27FC236}">
                <a16:creationId xmlns:a16="http://schemas.microsoft.com/office/drawing/2014/main" id="{DF6CFF07-D953-4F9C-9A0E-E0A6AACB61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78C7D697-FEEE-43D8-9D50-23D5EE002B55}"/>
              </a:ext>
            </a:extLst>
          </p:cNvPr>
          <p:cNvSpPr>
            <a:spLocks noGrp="1"/>
          </p:cNvSpPr>
          <p:nvPr>
            <p:ph type="title"/>
          </p:nvPr>
        </p:nvSpPr>
        <p:spPr>
          <a:xfrm>
            <a:off x="648930" y="629267"/>
            <a:ext cx="9252154" cy="1016654"/>
          </a:xfrm>
        </p:spPr>
        <p:txBody>
          <a:bodyPr>
            <a:normAutofit/>
          </a:bodyPr>
          <a:lstStyle/>
          <a:p>
            <a:pPr>
              <a:lnSpc>
                <a:spcPct val="90000"/>
              </a:lnSpc>
            </a:pPr>
            <a:r>
              <a:rPr lang="en-IN" sz="3300">
                <a:solidFill>
                  <a:srgbClr val="EBEBEB"/>
                </a:solidFill>
              </a:rPr>
              <a:t>HOUSING TYPE AND LOAN REPAYMENT STATUS</a:t>
            </a:r>
          </a:p>
        </p:txBody>
      </p:sp>
      <p:sp useBgFill="1">
        <p:nvSpPr>
          <p:cNvPr id="9224" name="Freeform: Shape 9228">
            <a:extLst>
              <a:ext uri="{FF2B5EF4-FFF2-40B4-BE49-F238E27FC236}">
                <a16:creationId xmlns:a16="http://schemas.microsoft.com/office/drawing/2014/main" id="{DAA4FEEE-0B5F-41BF-825D-60F9FB0895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7" cy="5095933"/>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ln>
            <a:noFill/>
          </a:ln>
        </p:spPr>
        <p:txBody>
          <a:bodyPr/>
          <a:lstStyle/>
          <a:p>
            <a:endParaRPr lang="en-CA"/>
          </a:p>
        </p:txBody>
      </p:sp>
      <p:sp>
        <p:nvSpPr>
          <p:cNvPr id="3" name="Content Placeholder 2">
            <a:extLst>
              <a:ext uri="{FF2B5EF4-FFF2-40B4-BE49-F238E27FC236}">
                <a16:creationId xmlns:a16="http://schemas.microsoft.com/office/drawing/2014/main" id="{27E8361F-623C-4C59-AC0E-8BC71626F123}"/>
              </a:ext>
            </a:extLst>
          </p:cNvPr>
          <p:cNvSpPr>
            <a:spLocks noGrp="1"/>
          </p:cNvSpPr>
          <p:nvPr>
            <p:ph idx="1"/>
          </p:nvPr>
        </p:nvSpPr>
        <p:spPr>
          <a:xfrm>
            <a:off x="648931" y="2548281"/>
            <a:ext cx="5122606" cy="3658689"/>
          </a:xfrm>
        </p:spPr>
        <p:txBody>
          <a:bodyPr>
            <a:normAutofit/>
          </a:bodyPr>
          <a:lstStyle/>
          <a:p>
            <a:pPr>
              <a:buFont typeface="Arial" panose="020B0604020202020204" pitchFamily="34" charset="0"/>
              <a:buChar char="•"/>
            </a:pPr>
            <a:r>
              <a:rPr lang="en-US" b="1" i="0" dirty="0">
                <a:effectLst/>
                <a:latin typeface="-apple-system"/>
              </a:rPr>
              <a:t>Majority of people live in House/apartment.</a:t>
            </a:r>
            <a:endParaRPr lang="en-US" b="0" i="0">
              <a:effectLst/>
              <a:latin typeface="-apple-system"/>
            </a:endParaRPr>
          </a:p>
          <a:p>
            <a:pPr>
              <a:buFont typeface="Arial" panose="020B0604020202020204" pitchFamily="34" charset="0"/>
              <a:buChar char="•"/>
            </a:pPr>
            <a:r>
              <a:rPr lang="en-US" b="1" i="0" dirty="0">
                <a:effectLst/>
                <a:latin typeface="-apple-system"/>
              </a:rPr>
              <a:t>People living in office apartments have lowest default rate.</a:t>
            </a:r>
            <a:endParaRPr lang="en-US" b="0" i="0">
              <a:effectLst/>
              <a:latin typeface="-apple-system"/>
            </a:endParaRPr>
          </a:p>
          <a:p>
            <a:pPr>
              <a:buFont typeface="Arial" panose="020B0604020202020204" pitchFamily="34" charset="0"/>
              <a:buChar char="•"/>
            </a:pPr>
            <a:r>
              <a:rPr lang="en-US" b="1" i="0" dirty="0">
                <a:effectLst/>
                <a:latin typeface="-apple-system"/>
              </a:rPr>
              <a:t>People living with parents (~11.5%) and living in rented apartments(&gt;12%) have higher probability of defaulting.</a:t>
            </a:r>
            <a:endParaRPr lang="en-US" b="0" i="0">
              <a:effectLst/>
              <a:latin typeface="-apple-system"/>
            </a:endParaRPr>
          </a:p>
        </p:txBody>
      </p:sp>
      <p:pic>
        <p:nvPicPr>
          <p:cNvPr id="9218" name="Picture 2">
            <a:extLst>
              <a:ext uri="{FF2B5EF4-FFF2-40B4-BE49-F238E27FC236}">
                <a16:creationId xmlns:a16="http://schemas.microsoft.com/office/drawing/2014/main" id="{39D378E9-93D6-4508-A0F4-DDBD3677AB6B}"/>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091916" y="2696100"/>
            <a:ext cx="5451627" cy="3366379"/>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9021215"/>
      </p:ext>
    </p:extLst>
  </p:cSld>
  <p:clrMapOvr>
    <a:overrideClrMapping bg1="lt1" tx1="dk1" bg2="lt2" tx2="dk2" accent1="accent1" accent2="accent2" accent3="accent3" accent4="accent4" accent5="accent5" accent6="accent6" hlink="hlink" folHlink="folHlink"/>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47" name="Rectangle 10246">
            <a:extLst>
              <a:ext uri="{FF2B5EF4-FFF2-40B4-BE49-F238E27FC236}">
                <a16:creationId xmlns:a16="http://schemas.microsoft.com/office/drawing/2014/main" id="{EE4E366E-272A-409E-840F-9A6A64A9E3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0249" name="Rectangle 10248">
            <a:extLst>
              <a:ext uri="{FF2B5EF4-FFF2-40B4-BE49-F238E27FC236}">
                <a16:creationId xmlns:a16="http://schemas.microsoft.com/office/drawing/2014/main" id="{A721560C-E4AB-4287-A29C-3F6916794C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10251" name="Freeform 7">
            <a:extLst>
              <a:ext uri="{FF2B5EF4-FFF2-40B4-BE49-F238E27FC236}">
                <a16:creationId xmlns:a16="http://schemas.microsoft.com/office/drawing/2014/main" id="{DF6CFF07-D953-4F9C-9A0E-E0A6AACB61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A2194704-9291-4F28-B89F-248A1AF7AE8F}"/>
              </a:ext>
            </a:extLst>
          </p:cNvPr>
          <p:cNvSpPr>
            <a:spLocks noGrp="1"/>
          </p:cNvSpPr>
          <p:nvPr>
            <p:ph type="title"/>
          </p:nvPr>
        </p:nvSpPr>
        <p:spPr>
          <a:xfrm>
            <a:off x="648930" y="629267"/>
            <a:ext cx="9252154" cy="1016654"/>
          </a:xfrm>
        </p:spPr>
        <p:txBody>
          <a:bodyPr>
            <a:normAutofit/>
          </a:bodyPr>
          <a:lstStyle/>
          <a:p>
            <a:pPr>
              <a:lnSpc>
                <a:spcPct val="90000"/>
              </a:lnSpc>
            </a:pPr>
            <a:r>
              <a:rPr lang="en-IN" sz="3300">
                <a:solidFill>
                  <a:srgbClr val="EBEBEB"/>
                </a:solidFill>
              </a:rPr>
              <a:t>FAMILY STATUS AND LOAN REPAYMENT STATUS</a:t>
            </a:r>
          </a:p>
        </p:txBody>
      </p:sp>
      <p:sp useBgFill="1">
        <p:nvSpPr>
          <p:cNvPr id="10253" name="Freeform: Shape 10252">
            <a:extLst>
              <a:ext uri="{FF2B5EF4-FFF2-40B4-BE49-F238E27FC236}">
                <a16:creationId xmlns:a16="http://schemas.microsoft.com/office/drawing/2014/main" id="{DAA4FEEE-0B5F-41BF-825D-60F9FB0895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7" cy="5095933"/>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ln>
            <a:noFill/>
          </a:ln>
        </p:spPr>
        <p:txBody>
          <a:bodyPr/>
          <a:lstStyle/>
          <a:p>
            <a:endParaRPr lang="en-CA"/>
          </a:p>
        </p:txBody>
      </p:sp>
      <p:sp>
        <p:nvSpPr>
          <p:cNvPr id="3" name="Content Placeholder 2">
            <a:extLst>
              <a:ext uri="{FF2B5EF4-FFF2-40B4-BE49-F238E27FC236}">
                <a16:creationId xmlns:a16="http://schemas.microsoft.com/office/drawing/2014/main" id="{C980DBC4-F79D-47E4-85B1-4660A6430D0D}"/>
              </a:ext>
            </a:extLst>
          </p:cNvPr>
          <p:cNvSpPr>
            <a:spLocks noGrp="1"/>
          </p:cNvSpPr>
          <p:nvPr>
            <p:ph idx="1"/>
          </p:nvPr>
        </p:nvSpPr>
        <p:spPr>
          <a:xfrm>
            <a:off x="648931" y="2548281"/>
            <a:ext cx="5122606" cy="3658689"/>
          </a:xfrm>
        </p:spPr>
        <p:txBody>
          <a:bodyPr>
            <a:normAutofit/>
          </a:bodyPr>
          <a:lstStyle/>
          <a:p>
            <a:pPr>
              <a:buFont typeface="Arial" panose="020B0604020202020204" pitchFamily="34" charset="0"/>
              <a:buChar char="•"/>
            </a:pPr>
            <a:r>
              <a:rPr lang="en-US" b="1" i="0" dirty="0">
                <a:effectLst/>
                <a:latin typeface="-apple-system"/>
              </a:rPr>
              <a:t>Most of the people who have taken loan are married, followed by Single/not married and civil marriage.</a:t>
            </a:r>
            <a:endParaRPr lang="en-US" b="0" i="0">
              <a:effectLst/>
              <a:latin typeface="-apple-system"/>
            </a:endParaRPr>
          </a:p>
          <a:p>
            <a:pPr>
              <a:buFont typeface="Arial" panose="020B0604020202020204" pitchFamily="34" charset="0"/>
              <a:buChar char="•"/>
            </a:pPr>
            <a:r>
              <a:rPr lang="en-US" b="1" i="0" dirty="0">
                <a:effectLst/>
                <a:latin typeface="-apple-system"/>
              </a:rPr>
              <a:t>In Percentage of defaulters, Civil marriage has the highest percent around (10%) and widow has the lowest around 6% (exception being Unknown).</a:t>
            </a:r>
            <a:endParaRPr lang="en-US" b="0" i="0">
              <a:effectLst/>
              <a:latin typeface="-apple-system"/>
            </a:endParaRPr>
          </a:p>
          <a:p>
            <a:endParaRPr lang="en-IN" dirty="0"/>
          </a:p>
        </p:txBody>
      </p:sp>
      <p:pic>
        <p:nvPicPr>
          <p:cNvPr id="10242" name="Picture 2">
            <a:extLst>
              <a:ext uri="{FF2B5EF4-FFF2-40B4-BE49-F238E27FC236}">
                <a16:creationId xmlns:a16="http://schemas.microsoft.com/office/drawing/2014/main" id="{C11A0328-594D-488C-B92E-B28BA0A5C5DC}"/>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091916" y="2709729"/>
            <a:ext cx="5451627" cy="3339121"/>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2056050"/>
      </p:ext>
    </p:extLst>
  </p:cSld>
  <p:clrMapOvr>
    <a:overrideClrMapping bg1="lt1" tx1="dk1" bg2="lt2" tx2="dk2" accent1="accent1" accent2="accent2" accent3="accent3" accent4="accent4" accent5="accent5" accent6="accent6" hlink="hlink" folHlink="folHlink"/>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271" name="Rectangle 11270">
            <a:extLst>
              <a:ext uri="{FF2B5EF4-FFF2-40B4-BE49-F238E27FC236}">
                <a16:creationId xmlns:a16="http://schemas.microsoft.com/office/drawing/2014/main" id="{EE4E366E-272A-409E-840F-9A6A64A9E3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1273" name="Rectangle 11272">
            <a:extLst>
              <a:ext uri="{FF2B5EF4-FFF2-40B4-BE49-F238E27FC236}">
                <a16:creationId xmlns:a16="http://schemas.microsoft.com/office/drawing/2014/main" id="{A721560C-E4AB-4287-A29C-3F6916794C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11275" name="Freeform 7">
            <a:extLst>
              <a:ext uri="{FF2B5EF4-FFF2-40B4-BE49-F238E27FC236}">
                <a16:creationId xmlns:a16="http://schemas.microsoft.com/office/drawing/2014/main" id="{DF6CFF07-D953-4F9C-9A0E-E0A6AACB61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3F3BB02F-C1B5-4029-AFB6-63D1596FE13C}"/>
              </a:ext>
            </a:extLst>
          </p:cNvPr>
          <p:cNvSpPr>
            <a:spLocks noGrp="1"/>
          </p:cNvSpPr>
          <p:nvPr>
            <p:ph type="title"/>
          </p:nvPr>
        </p:nvSpPr>
        <p:spPr>
          <a:xfrm>
            <a:off x="648930" y="629267"/>
            <a:ext cx="9252154" cy="1016654"/>
          </a:xfrm>
        </p:spPr>
        <p:txBody>
          <a:bodyPr>
            <a:normAutofit/>
          </a:bodyPr>
          <a:lstStyle/>
          <a:p>
            <a:pPr>
              <a:lnSpc>
                <a:spcPct val="90000"/>
              </a:lnSpc>
            </a:pPr>
            <a:r>
              <a:rPr lang="en-IN" sz="3300">
                <a:solidFill>
                  <a:srgbClr val="EBEBEB"/>
                </a:solidFill>
              </a:rPr>
              <a:t>EDUCATION AND LOAN REPAYMENT STATUS</a:t>
            </a:r>
          </a:p>
        </p:txBody>
      </p:sp>
      <p:sp useBgFill="1">
        <p:nvSpPr>
          <p:cNvPr id="11277" name="Freeform: Shape 11276">
            <a:extLst>
              <a:ext uri="{FF2B5EF4-FFF2-40B4-BE49-F238E27FC236}">
                <a16:creationId xmlns:a16="http://schemas.microsoft.com/office/drawing/2014/main" id="{DAA4FEEE-0B5F-41BF-825D-60F9FB0895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7" cy="5095933"/>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ln>
            <a:noFill/>
          </a:ln>
        </p:spPr>
        <p:txBody>
          <a:bodyPr/>
          <a:lstStyle/>
          <a:p>
            <a:endParaRPr lang="en-CA"/>
          </a:p>
        </p:txBody>
      </p:sp>
      <p:sp>
        <p:nvSpPr>
          <p:cNvPr id="3" name="Content Placeholder 2">
            <a:extLst>
              <a:ext uri="{FF2B5EF4-FFF2-40B4-BE49-F238E27FC236}">
                <a16:creationId xmlns:a16="http://schemas.microsoft.com/office/drawing/2014/main" id="{DF1E14EF-32A2-4665-B2E2-6808FC351C35}"/>
              </a:ext>
            </a:extLst>
          </p:cNvPr>
          <p:cNvSpPr>
            <a:spLocks noGrp="1"/>
          </p:cNvSpPr>
          <p:nvPr>
            <p:ph idx="1"/>
          </p:nvPr>
        </p:nvSpPr>
        <p:spPr>
          <a:xfrm>
            <a:off x="648931" y="2548281"/>
            <a:ext cx="5122606" cy="3658689"/>
          </a:xfrm>
        </p:spPr>
        <p:txBody>
          <a:bodyPr>
            <a:normAutofit/>
          </a:bodyPr>
          <a:lstStyle/>
          <a:p>
            <a:pPr>
              <a:buFont typeface="Arial" panose="020B0604020202020204" pitchFamily="34" charset="0"/>
              <a:buChar char="•"/>
            </a:pPr>
            <a:r>
              <a:rPr lang="en-US" b="1" i="0" dirty="0">
                <a:effectLst/>
                <a:latin typeface="-apple-system"/>
              </a:rPr>
              <a:t>Majority of clients have Secondary/secondary special education, followed by clients with Higher education.</a:t>
            </a:r>
            <a:endParaRPr lang="en-US" b="0" i="0">
              <a:effectLst/>
              <a:latin typeface="-apple-system"/>
            </a:endParaRPr>
          </a:p>
          <a:p>
            <a:pPr>
              <a:buFont typeface="Arial" panose="020B0604020202020204" pitchFamily="34" charset="0"/>
              <a:buChar char="•"/>
            </a:pPr>
            <a:r>
              <a:rPr lang="en-US" b="1" i="0" dirty="0">
                <a:effectLst/>
                <a:latin typeface="-apple-system"/>
              </a:rPr>
              <a:t>Very few clients have an academic degree</a:t>
            </a:r>
            <a:endParaRPr lang="en-US" b="0" i="0">
              <a:effectLst/>
              <a:latin typeface="-apple-system"/>
            </a:endParaRPr>
          </a:p>
          <a:p>
            <a:pPr>
              <a:buFont typeface="Arial" panose="020B0604020202020204" pitchFamily="34" charset="0"/>
              <a:buChar char="•"/>
            </a:pPr>
            <a:r>
              <a:rPr lang="en-US" b="1" i="0" dirty="0">
                <a:effectLst/>
                <a:latin typeface="-apple-system"/>
              </a:rPr>
              <a:t>Lower secondary category have highest rate of defaulting around 11%.</a:t>
            </a:r>
            <a:endParaRPr lang="en-US" b="0" i="0">
              <a:effectLst/>
              <a:latin typeface="-apple-system"/>
            </a:endParaRPr>
          </a:p>
          <a:p>
            <a:pPr>
              <a:buFont typeface="Arial" panose="020B0604020202020204" pitchFamily="34" charset="0"/>
              <a:buChar char="•"/>
            </a:pPr>
            <a:r>
              <a:rPr lang="en-US" b="1" i="0" dirty="0">
                <a:effectLst/>
                <a:latin typeface="-apple-system"/>
              </a:rPr>
              <a:t>People with Academic degree are least likely to default.</a:t>
            </a:r>
            <a:endParaRPr lang="en-US" b="0" i="0">
              <a:effectLst/>
              <a:latin typeface="-apple-system"/>
            </a:endParaRPr>
          </a:p>
          <a:p>
            <a:endParaRPr lang="en-IN" dirty="0"/>
          </a:p>
        </p:txBody>
      </p:sp>
      <p:pic>
        <p:nvPicPr>
          <p:cNvPr id="11266" name="Picture 2">
            <a:extLst>
              <a:ext uri="{FF2B5EF4-FFF2-40B4-BE49-F238E27FC236}">
                <a16:creationId xmlns:a16="http://schemas.microsoft.com/office/drawing/2014/main" id="{1E528121-929F-48BC-BB82-92032262D55E}"/>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091916" y="2580253"/>
            <a:ext cx="5451627" cy="3598074"/>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9275651"/>
      </p:ext>
    </p:extLst>
  </p:cSld>
  <p:clrMapOvr>
    <a:overrideClrMapping bg1="lt1" tx1="dk1" bg2="lt2" tx2="dk2" accent1="accent1" accent2="accent2" accent3="accent3" accent4="accent4" accent5="accent5" accent6="accent6" hlink="hlink" folHlink="folHlink"/>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295" name="Rectangle 12294">
            <a:extLst>
              <a:ext uri="{FF2B5EF4-FFF2-40B4-BE49-F238E27FC236}">
                <a16:creationId xmlns:a16="http://schemas.microsoft.com/office/drawing/2014/main" id="{EE4E366E-272A-409E-840F-9A6A64A9E3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2297" name="Rectangle 12296">
            <a:extLst>
              <a:ext uri="{FF2B5EF4-FFF2-40B4-BE49-F238E27FC236}">
                <a16:creationId xmlns:a16="http://schemas.microsoft.com/office/drawing/2014/main" id="{A721560C-E4AB-4287-A29C-3F6916794C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12299" name="Freeform 7">
            <a:extLst>
              <a:ext uri="{FF2B5EF4-FFF2-40B4-BE49-F238E27FC236}">
                <a16:creationId xmlns:a16="http://schemas.microsoft.com/office/drawing/2014/main" id="{DF6CFF07-D953-4F9C-9A0E-E0A6AACB61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8B531809-97EF-468C-A312-FB4E4B652503}"/>
              </a:ext>
            </a:extLst>
          </p:cNvPr>
          <p:cNvSpPr>
            <a:spLocks noGrp="1"/>
          </p:cNvSpPr>
          <p:nvPr>
            <p:ph type="title"/>
          </p:nvPr>
        </p:nvSpPr>
        <p:spPr>
          <a:xfrm>
            <a:off x="648930" y="629267"/>
            <a:ext cx="9252154" cy="1016654"/>
          </a:xfrm>
        </p:spPr>
        <p:txBody>
          <a:bodyPr>
            <a:normAutofit/>
          </a:bodyPr>
          <a:lstStyle/>
          <a:p>
            <a:pPr>
              <a:lnSpc>
                <a:spcPct val="90000"/>
              </a:lnSpc>
            </a:pPr>
            <a:r>
              <a:rPr lang="en-IN" sz="3300">
                <a:solidFill>
                  <a:srgbClr val="EBEBEB"/>
                </a:solidFill>
              </a:rPr>
              <a:t>INCOME TYPE AND LOAN REPAYMENT STATUS</a:t>
            </a:r>
          </a:p>
        </p:txBody>
      </p:sp>
      <p:sp useBgFill="1">
        <p:nvSpPr>
          <p:cNvPr id="12301" name="Freeform: Shape 12300">
            <a:extLst>
              <a:ext uri="{FF2B5EF4-FFF2-40B4-BE49-F238E27FC236}">
                <a16:creationId xmlns:a16="http://schemas.microsoft.com/office/drawing/2014/main" id="{DAA4FEEE-0B5F-41BF-825D-60F9FB0895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7" cy="5095933"/>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ln>
            <a:noFill/>
          </a:ln>
        </p:spPr>
        <p:txBody>
          <a:bodyPr/>
          <a:lstStyle/>
          <a:p>
            <a:endParaRPr lang="en-CA"/>
          </a:p>
        </p:txBody>
      </p:sp>
      <p:sp>
        <p:nvSpPr>
          <p:cNvPr id="3" name="Content Placeholder 2">
            <a:extLst>
              <a:ext uri="{FF2B5EF4-FFF2-40B4-BE49-F238E27FC236}">
                <a16:creationId xmlns:a16="http://schemas.microsoft.com/office/drawing/2014/main" id="{909952FB-2BD1-4289-B969-438E34F6B109}"/>
              </a:ext>
            </a:extLst>
          </p:cNvPr>
          <p:cNvSpPr>
            <a:spLocks noGrp="1"/>
          </p:cNvSpPr>
          <p:nvPr>
            <p:ph idx="1"/>
          </p:nvPr>
        </p:nvSpPr>
        <p:spPr>
          <a:xfrm>
            <a:off x="648931" y="2548281"/>
            <a:ext cx="5122606" cy="3658689"/>
          </a:xfrm>
        </p:spPr>
        <p:txBody>
          <a:bodyPr>
            <a:normAutofit/>
          </a:bodyPr>
          <a:lstStyle/>
          <a:p>
            <a:pPr>
              <a:lnSpc>
                <a:spcPct val="90000"/>
              </a:lnSpc>
              <a:buFont typeface="Arial" panose="020B0604020202020204" pitchFamily="34" charset="0"/>
              <a:buChar char="•"/>
            </a:pPr>
            <a:r>
              <a:rPr lang="en-US" b="1" i="0" dirty="0">
                <a:effectLst/>
                <a:latin typeface="-apple-system"/>
              </a:rPr>
              <a:t>Most of applicants for loans income type is Working, followed by Commercial associate, Pensioner and State servant.</a:t>
            </a:r>
            <a:endParaRPr lang="en-US" b="0" i="0">
              <a:effectLst/>
              <a:latin typeface="-apple-system"/>
            </a:endParaRPr>
          </a:p>
          <a:p>
            <a:pPr>
              <a:lnSpc>
                <a:spcPct val="90000"/>
              </a:lnSpc>
              <a:buFont typeface="Arial" panose="020B0604020202020204" pitchFamily="34" charset="0"/>
              <a:buChar char="•"/>
            </a:pPr>
            <a:r>
              <a:rPr lang="en-US" b="1" i="0" dirty="0">
                <a:effectLst/>
                <a:latin typeface="-apple-system"/>
              </a:rPr>
              <a:t>The applicants who are on Maternity leave have defaulting percentage of 40% which is the highest, followed by Unemployed (37%). The rest under average around 10% defaulters.</a:t>
            </a:r>
            <a:endParaRPr lang="en-US" b="0" i="0">
              <a:effectLst/>
              <a:latin typeface="-apple-system"/>
            </a:endParaRPr>
          </a:p>
          <a:p>
            <a:pPr>
              <a:lnSpc>
                <a:spcPct val="90000"/>
              </a:lnSpc>
              <a:buFont typeface="Arial" panose="020B0604020202020204" pitchFamily="34" charset="0"/>
              <a:buChar char="•"/>
            </a:pPr>
            <a:r>
              <a:rPr lang="en-US" b="1" i="0" dirty="0">
                <a:effectLst/>
                <a:latin typeface="-apple-system"/>
              </a:rPr>
              <a:t>Student and Businessmen though less in numbers, do not have default record. Safest two categories for providing loan.</a:t>
            </a:r>
            <a:endParaRPr lang="en-US" b="0" i="0">
              <a:effectLst/>
              <a:latin typeface="-apple-system"/>
            </a:endParaRPr>
          </a:p>
          <a:p>
            <a:pPr>
              <a:lnSpc>
                <a:spcPct val="90000"/>
              </a:lnSpc>
            </a:pPr>
            <a:endParaRPr lang="en-IN"/>
          </a:p>
        </p:txBody>
      </p:sp>
      <p:pic>
        <p:nvPicPr>
          <p:cNvPr id="12290" name="Picture 2">
            <a:extLst>
              <a:ext uri="{FF2B5EF4-FFF2-40B4-BE49-F238E27FC236}">
                <a16:creationId xmlns:a16="http://schemas.microsoft.com/office/drawing/2014/main" id="{F07AE543-7D58-4A3B-AB43-C1C4599D71C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091916" y="2675656"/>
            <a:ext cx="5451627" cy="3407267"/>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7074956"/>
      </p:ext>
    </p:extLst>
  </p:cSld>
  <p:clrMapOvr>
    <a:overrideClrMapping bg1="lt1" tx1="dk1" bg2="lt2" tx2="dk2" accent1="accent1" accent2="accent2" accent3="accent3" accent4="accent4" accent5="accent5" accent6="accent6" hlink="hlink" folHlink="folHlink"/>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319" name="Rectangle 13318">
            <a:extLst>
              <a:ext uri="{FF2B5EF4-FFF2-40B4-BE49-F238E27FC236}">
                <a16:creationId xmlns:a16="http://schemas.microsoft.com/office/drawing/2014/main" id="{EE4E366E-272A-409E-840F-9A6A64A9E3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3321" name="Rectangle 13320">
            <a:extLst>
              <a:ext uri="{FF2B5EF4-FFF2-40B4-BE49-F238E27FC236}">
                <a16:creationId xmlns:a16="http://schemas.microsoft.com/office/drawing/2014/main" id="{A721560C-E4AB-4287-A29C-3F6916794C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13323" name="Freeform 7">
            <a:extLst>
              <a:ext uri="{FF2B5EF4-FFF2-40B4-BE49-F238E27FC236}">
                <a16:creationId xmlns:a16="http://schemas.microsoft.com/office/drawing/2014/main" id="{DF6CFF07-D953-4F9C-9A0E-E0A6AACB61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D95FB3CE-B9D1-400E-9081-C79ECDA86BFD}"/>
              </a:ext>
            </a:extLst>
          </p:cNvPr>
          <p:cNvSpPr>
            <a:spLocks noGrp="1"/>
          </p:cNvSpPr>
          <p:nvPr>
            <p:ph type="title"/>
          </p:nvPr>
        </p:nvSpPr>
        <p:spPr>
          <a:xfrm>
            <a:off x="648930" y="629267"/>
            <a:ext cx="9252154" cy="1016654"/>
          </a:xfrm>
        </p:spPr>
        <p:txBody>
          <a:bodyPr>
            <a:normAutofit/>
          </a:bodyPr>
          <a:lstStyle/>
          <a:p>
            <a:pPr>
              <a:lnSpc>
                <a:spcPct val="90000"/>
              </a:lnSpc>
            </a:pPr>
            <a:r>
              <a:rPr lang="en-IN" sz="3300">
                <a:solidFill>
                  <a:srgbClr val="EBEBEB"/>
                </a:solidFill>
              </a:rPr>
              <a:t>REGION RATING AND LOAN REPAYMENT STATUS</a:t>
            </a:r>
          </a:p>
        </p:txBody>
      </p:sp>
      <p:sp useBgFill="1">
        <p:nvSpPr>
          <p:cNvPr id="13325" name="Freeform: Shape 13324">
            <a:extLst>
              <a:ext uri="{FF2B5EF4-FFF2-40B4-BE49-F238E27FC236}">
                <a16:creationId xmlns:a16="http://schemas.microsoft.com/office/drawing/2014/main" id="{DAA4FEEE-0B5F-41BF-825D-60F9FB0895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7" cy="5095933"/>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ln>
            <a:noFill/>
          </a:ln>
        </p:spPr>
        <p:txBody>
          <a:bodyPr/>
          <a:lstStyle/>
          <a:p>
            <a:endParaRPr lang="en-CA"/>
          </a:p>
        </p:txBody>
      </p:sp>
      <p:sp>
        <p:nvSpPr>
          <p:cNvPr id="3" name="Content Placeholder 2">
            <a:extLst>
              <a:ext uri="{FF2B5EF4-FFF2-40B4-BE49-F238E27FC236}">
                <a16:creationId xmlns:a16="http://schemas.microsoft.com/office/drawing/2014/main" id="{6D3D85B1-C357-4ADE-8794-BDE864350774}"/>
              </a:ext>
            </a:extLst>
          </p:cNvPr>
          <p:cNvSpPr>
            <a:spLocks noGrp="1"/>
          </p:cNvSpPr>
          <p:nvPr>
            <p:ph idx="1"/>
          </p:nvPr>
        </p:nvSpPr>
        <p:spPr>
          <a:xfrm>
            <a:off x="648931" y="2548281"/>
            <a:ext cx="5122606" cy="3658689"/>
          </a:xfrm>
        </p:spPr>
        <p:txBody>
          <a:bodyPr>
            <a:normAutofit/>
          </a:bodyPr>
          <a:lstStyle/>
          <a:p>
            <a:pPr>
              <a:buFont typeface="Arial" panose="020B0604020202020204" pitchFamily="34" charset="0"/>
              <a:buChar char="•"/>
            </a:pPr>
            <a:r>
              <a:rPr lang="en-US" b="1" i="0" dirty="0">
                <a:effectLst/>
                <a:latin typeface="-apple-system"/>
              </a:rPr>
              <a:t>Most of the applicants are living in Region with Rating 2 place.</a:t>
            </a:r>
            <a:endParaRPr lang="en-US" b="0" i="0">
              <a:effectLst/>
              <a:latin typeface="-apple-system"/>
            </a:endParaRPr>
          </a:p>
          <a:p>
            <a:pPr>
              <a:buFont typeface="Arial" panose="020B0604020202020204" pitchFamily="34" charset="0"/>
              <a:buChar char="•"/>
            </a:pPr>
            <a:r>
              <a:rPr lang="en-US" b="1" i="0" dirty="0">
                <a:effectLst/>
                <a:latin typeface="-apple-system"/>
              </a:rPr>
              <a:t>Region Rating 3 has the highest default rate (11%).</a:t>
            </a:r>
            <a:endParaRPr lang="en-US" b="0" i="0">
              <a:effectLst/>
              <a:latin typeface="-apple-system"/>
            </a:endParaRPr>
          </a:p>
          <a:p>
            <a:pPr>
              <a:buFont typeface="Arial" panose="020B0604020202020204" pitchFamily="34" charset="0"/>
              <a:buChar char="•"/>
            </a:pPr>
            <a:r>
              <a:rPr lang="en-US" b="1" i="0" dirty="0">
                <a:effectLst/>
                <a:latin typeface="-apple-system"/>
              </a:rPr>
              <a:t>Applicant living in Region_Rating 1 has the lowest probability of defaulting, thus safer for approving loans.</a:t>
            </a:r>
            <a:endParaRPr lang="en-US" b="0" i="0">
              <a:effectLst/>
              <a:latin typeface="-apple-system"/>
            </a:endParaRPr>
          </a:p>
          <a:p>
            <a:endParaRPr lang="en-IN" dirty="0"/>
          </a:p>
        </p:txBody>
      </p:sp>
      <p:pic>
        <p:nvPicPr>
          <p:cNvPr id="13314" name="Picture 2">
            <a:extLst>
              <a:ext uri="{FF2B5EF4-FFF2-40B4-BE49-F238E27FC236}">
                <a16:creationId xmlns:a16="http://schemas.microsoft.com/office/drawing/2014/main" id="{A41B5CB9-6D8D-4F55-B377-930F43608B6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091916" y="2995939"/>
            <a:ext cx="5451627" cy="2766701"/>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1657870"/>
      </p:ext>
    </p:extLst>
  </p:cSld>
  <p:clrMapOvr>
    <a:overrideClrMapping bg1="lt1" tx1="dk1" bg2="lt2" tx2="dk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91B28F63-CF00-448F-B141-FE33C33B18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1" name="Picture 10">
            <a:extLst>
              <a:ext uri="{FF2B5EF4-FFF2-40B4-BE49-F238E27FC236}">
                <a16:creationId xmlns:a16="http://schemas.microsoft.com/office/drawing/2014/main" id="{2AE609E2-8522-44E4-9077-980E5BCF3E1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3" name="Oval 12">
            <a:extLst>
              <a:ext uri="{FF2B5EF4-FFF2-40B4-BE49-F238E27FC236}">
                <a16:creationId xmlns:a16="http://schemas.microsoft.com/office/drawing/2014/main" id="{4FA533C5-33E3-4611-AF9F-72811D8B26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pic>
        <p:nvPicPr>
          <p:cNvPr id="15" name="Picture 14">
            <a:extLst>
              <a:ext uri="{FF2B5EF4-FFF2-40B4-BE49-F238E27FC236}">
                <a16:creationId xmlns:a16="http://schemas.microsoft.com/office/drawing/2014/main" id="{8949AD42-25FD-4C3D-9EEE-B7FEC580998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7" name="Picture 16">
            <a:extLst>
              <a:ext uri="{FF2B5EF4-FFF2-40B4-BE49-F238E27FC236}">
                <a16:creationId xmlns:a16="http://schemas.microsoft.com/office/drawing/2014/main" id="{6AC7D913-60B7-4603-881B-831DA5D3A94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9" name="Rectangle 18">
            <a:extLst>
              <a:ext uri="{FF2B5EF4-FFF2-40B4-BE49-F238E27FC236}">
                <a16:creationId xmlns:a16="http://schemas.microsoft.com/office/drawing/2014/main" id="{87F0FDC4-AD8C-47D9-9131-623C98ADB0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CA"/>
          </a:p>
        </p:txBody>
      </p:sp>
      <p:sp useBgFill="1">
        <p:nvSpPr>
          <p:cNvPr id="21" name="Rectangle 20">
            <a:extLst>
              <a:ext uri="{FF2B5EF4-FFF2-40B4-BE49-F238E27FC236}">
                <a16:creationId xmlns:a16="http://schemas.microsoft.com/office/drawing/2014/main" id="{DDCA251B-4F28-43A9-A5FD-47101E24C8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27B3E067-68A1-4E6F-8B2A-DF0DC2803F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4" cy="6858000"/>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148F0EEF-7B63-4EC4-96D4-6AFBF46B1A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438656" cy="6858000"/>
          </a:xfrm>
          <a:prstGeom prst="rect">
            <a:avLst/>
          </a:prstGeom>
          <a:solidFill>
            <a:schemeClr val="accent1">
              <a:alpha val="70000"/>
            </a:schemeClr>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27" name="Rectangle 26">
            <a:extLst>
              <a:ext uri="{FF2B5EF4-FFF2-40B4-BE49-F238E27FC236}">
                <a16:creationId xmlns:a16="http://schemas.microsoft.com/office/drawing/2014/main" id="{4FB5E673-6D85-4457-A048-FD09048DCE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4" name="Title 3">
            <a:extLst>
              <a:ext uri="{FF2B5EF4-FFF2-40B4-BE49-F238E27FC236}">
                <a16:creationId xmlns:a16="http://schemas.microsoft.com/office/drawing/2014/main" id="{1DC25ABB-FA39-419E-AF8F-834E0AA70BBC}"/>
              </a:ext>
            </a:extLst>
          </p:cNvPr>
          <p:cNvSpPr>
            <a:spLocks noGrp="1"/>
          </p:cNvSpPr>
          <p:nvPr>
            <p:ph type="title"/>
          </p:nvPr>
        </p:nvSpPr>
        <p:spPr>
          <a:xfrm>
            <a:off x="5214033" y="1266958"/>
            <a:ext cx="6248624" cy="4528457"/>
          </a:xfrm>
        </p:spPr>
        <p:txBody>
          <a:bodyPr vert="horz" lIns="91440" tIns="45720" rIns="91440" bIns="45720" rtlCol="0" anchor="ctr">
            <a:normAutofit/>
          </a:bodyPr>
          <a:lstStyle/>
          <a:p>
            <a:r>
              <a:rPr lang="en-US" sz="7200" b="0" i="0" kern="1200" dirty="0">
                <a:solidFill>
                  <a:schemeClr val="tx2"/>
                </a:solidFill>
                <a:latin typeface="+mj-lt"/>
                <a:ea typeface="+mj-ea"/>
                <a:cs typeface="+mj-cs"/>
              </a:rPr>
              <a:t>INSIGHTS</a:t>
            </a:r>
          </a:p>
        </p:txBody>
      </p:sp>
    </p:spTree>
    <p:extLst>
      <p:ext uri="{BB962C8B-B14F-4D97-AF65-F5344CB8AC3E}">
        <p14:creationId xmlns:p14="http://schemas.microsoft.com/office/powerpoint/2010/main" val="65547651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14349" name="Freeform: Shape 14348">
            <a:extLst>
              <a:ext uri="{FF2B5EF4-FFF2-40B4-BE49-F238E27FC236}">
                <a16:creationId xmlns:a16="http://schemas.microsoft.com/office/drawing/2014/main" id="{A10049FB-9EB9-40A5-B47A-F88DBA1048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7" cy="5095933"/>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solidFill>
            <a:srgbClr val="FFFFFF"/>
          </a:solidFill>
          <a:ln>
            <a:noFill/>
          </a:ln>
        </p:spPr>
        <p:txBody>
          <a:bodyPr/>
          <a:lstStyle/>
          <a:p>
            <a:endParaRPr lang="en-CA"/>
          </a:p>
        </p:txBody>
      </p:sp>
      <p:sp>
        <p:nvSpPr>
          <p:cNvPr id="14351" name="Freeform 7">
            <a:extLst>
              <a:ext uri="{FF2B5EF4-FFF2-40B4-BE49-F238E27FC236}">
                <a16:creationId xmlns:a16="http://schemas.microsoft.com/office/drawing/2014/main" id="{9053E132-12E5-44D2-AA0E-9353E65AC0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tx1">
              <a:alpha val="20000"/>
            </a:schemeClr>
          </a:solidFill>
          <a:ln>
            <a:noFill/>
          </a:ln>
        </p:spPr>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424864BF-D9D1-47CD-8440-7388F6E2E662}"/>
              </a:ext>
            </a:extLst>
          </p:cNvPr>
          <p:cNvSpPr>
            <a:spLocks noGrp="1"/>
          </p:cNvSpPr>
          <p:nvPr>
            <p:ph type="title"/>
          </p:nvPr>
        </p:nvSpPr>
        <p:spPr>
          <a:xfrm>
            <a:off x="646111" y="452718"/>
            <a:ext cx="9404723" cy="1180711"/>
          </a:xfrm>
        </p:spPr>
        <p:txBody>
          <a:bodyPr>
            <a:normAutofit/>
          </a:bodyPr>
          <a:lstStyle/>
          <a:p>
            <a:pPr>
              <a:lnSpc>
                <a:spcPct val="90000"/>
              </a:lnSpc>
            </a:pPr>
            <a:r>
              <a:rPr lang="en-IN" sz="3900"/>
              <a:t>OCCUPATION TYPE AND </a:t>
            </a:r>
            <a:br>
              <a:rPr lang="en-IN" sz="3900"/>
            </a:br>
            <a:r>
              <a:rPr lang="en-IN" sz="3900"/>
              <a:t>LOAN REPAYMENY STATUS</a:t>
            </a:r>
          </a:p>
        </p:txBody>
      </p:sp>
      <p:sp>
        <p:nvSpPr>
          <p:cNvPr id="3" name="Content Placeholder 2">
            <a:extLst>
              <a:ext uri="{FF2B5EF4-FFF2-40B4-BE49-F238E27FC236}">
                <a16:creationId xmlns:a16="http://schemas.microsoft.com/office/drawing/2014/main" id="{CAE0E53F-4F26-4C9E-BBF4-4463A51EFD1A}"/>
              </a:ext>
            </a:extLst>
          </p:cNvPr>
          <p:cNvSpPr>
            <a:spLocks noGrp="1"/>
          </p:cNvSpPr>
          <p:nvPr>
            <p:ph idx="1"/>
          </p:nvPr>
        </p:nvSpPr>
        <p:spPr>
          <a:xfrm>
            <a:off x="643855" y="2548281"/>
            <a:ext cx="5114093" cy="3654389"/>
          </a:xfrm>
        </p:spPr>
        <p:txBody>
          <a:bodyPr>
            <a:normAutofit/>
          </a:bodyPr>
          <a:lstStyle/>
          <a:p>
            <a:pPr>
              <a:buFont typeface="Arial" panose="020B0604020202020204" pitchFamily="34" charset="0"/>
              <a:buChar char="•"/>
            </a:pPr>
            <a:r>
              <a:rPr lang="en-US" b="1" i="0">
                <a:solidFill>
                  <a:schemeClr val="bg1"/>
                </a:solidFill>
                <a:effectLst/>
                <a:latin typeface="-apple-system"/>
              </a:rPr>
              <a:t>Most of the loans are taken by Laborers, followed by Sales staff.</a:t>
            </a:r>
            <a:endParaRPr lang="en-US" b="0" i="0">
              <a:solidFill>
                <a:schemeClr val="bg1"/>
              </a:solidFill>
              <a:effectLst/>
              <a:latin typeface="-apple-system"/>
            </a:endParaRPr>
          </a:p>
          <a:p>
            <a:pPr>
              <a:buFont typeface="Arial" panose="020B0604020202020204" pitchFamily="34" charset="0"/>
              <a:buChar char="•"/>
            </a:pPr>
            <a:r>
              <a:rPr lang="en-US" b="1" i="0">
                <a:solidFill>
                  <a:schemeClr val="bg1"/>
                </a:solidFill>
                <a:effectLst/>
                <a:latin typeface="-apple-system"/>
              </a:rPr>
              <a:t>IT staff are less likely to apply for Loan.</a:t>
            </a:r>
            <a:endParaRPr lang="en-US" b="0" i="0">
              <a:solidFill>
                <a:schemeClr val="bg1"/>
              </a:solidFill>
              <a:effectLst/>
              <a:latin typeface="-apple-system"/>
            </a:endParaRPr>
          </a:p>
          <a:p>
            <a:pPr>
              <a:buFont typeface="Arial" panose="020B0604020202020204" pitchFamily="34" charset="0"/>
              <a:buChar char="•"/>
            </a:pPr>
            <a:r>
              <a:rPr lang="en-US" b="1" i="0">
                <a:solidFill>
                  <a:schemeClr val="bg1"/>
                </a:solidFill>
                <a:effectLst/>
                <a:latin typeface="-apple-system"/>
              </a:rPr>
              <a:t>Category with highest percent of defaulters are Low-skill Laborers (above 17%), followed by Drivers and Waiters/barmen staff, Security staff, Laborers and Cooking staff.</a:t>
            </a:r>
            <a:endParaRPr lang="en-US" b="0" i="0">
              <a:solidFill>
                <a:schemeClr val="bg1"/>
              </a:solidFill>
              <a:effectLst/>
              <a:latin typeface="-apple-system"/>
            </a:endParaRPr>
          </a:p>
          <a:p>
            <a:endParaRPr lang="en-IN">
              <a:solidFill>
                <a:schemeClr val="bg1"/>
              </a:solidFill>
            </a:endParaRPr>
          </a:p>
        </p:txBody>
      </p:sp>
      <p:pic>
        <p:nvPicPr>
          <p:cNvPr id="14340" name="Picture 4">
            <a:extLst>
              <a:ext uri="{FF2B5EF4-FFF2-40B4-BE49-F238E27FC236}">
                <a16:creationId xmlns:a16="http://schemas.microsoft.com/office/drawing/2014/main" id="{0F40FA57-548E-4511-A7DD-CA9A14611CC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 b="50002"/>
          <a:stretch/>
        </p:blipFill>
        <p:spPr bwMode="auto">
          <a:xfrm>
            <a:off x="6091917" y="3430592"/>
            <a:ext cx="2627842" cy="1897395"/>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14344" name="Picture 8">
            <a:extLst>
              <a:ext uri="{FF2B5EF4-FFF2-40B4-BE49-F238E27FC236}">
                <a16:creationId xmlns:a16="http://schemas.microsoft.com/office/drawing/2014/main" id="{CF1FEE47-19E3-4AF6-944A-FB9ECB9E16C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50000"/>
          <a:stretch/>
        </p:blipFill>
        <p:spPr bwMode="auto">
          <a:xfrm>
            <a:off x="8915701" y="3430610"/>
            <a:ext cx="2627842" cy="1897359"/>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211244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15375" name="Rectangle 15366">
            <a:extLst>
              <a:ext uri="{FF2B5EF4-FFF2-40B4-BE49-F238E27FC236}">
                <a16:creationId xmlns:a16="http://schemas.microsoft.com/office/drawing/2014/main" id="{C8A3C342-1D03-412F-8DD3-BF519E8E0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C75735F-C77A-47F5-AA5A-740CB858CB68}"/>
              </a:ext>
            </a:extLst>
          </p:cNvPr>
          <p:cNvSpPr>
            <a:spLocks noGrp="1"/>
          </p:cNvSpPr>
          <p:nvPr>
            <p:ph type="title"/>
          </p:nvPr>
        </p:nvSpPr>
        <p:spPr>
          <a:xfrm>
            <a:off x="648930" y="629266"/>
            <a:ext cx="6188190" cy="1622321"/>
          </a:xfrm>
        </p:spPr>
        <p:txBody>
          <a:bodyPr>
            <a:normAutofit/>
          </a:bodyPr>
          <a:lstStyle/>
          <a:p>
            <a:pPr>
              <a:lnSpc>
                <a:spcPct val="90000"/>
              </a:lnSpc>
            </a:pPr>
            <a:r>
              <a:rPr lang="en-IN" sz="3600">
                <a:solidFill>
                  <a:srgbClr val="EBEBEB"/>
                </a:solidFill>
              </a:rPr>
              <a:t>ORGANIZATION TYPE</a:t>
            </a:r>
            <a:br>
              <a:rPr lang="en-IN" sz="3600">
                <a:solidFill>
                  <a:srgbClr val="EBEBEB"/>
                </a:solidFill>
              </a:rPr>
            </a:br>
            <a:r>
              <a:rPr lang="en-IN" sz="3600">
                <a:solidFill>
                  <a:srgbClr val="EBEBEB"/>
                </a:solidFill>
              </a:rPr>
              <a:t>AND LOAN REPAYMENT STATUS</a:t>
            </a:r>
          </a:p>
        </p:txBody>
      </p:sp>
      <p:sp>
        <p:nvSpPr>
          <p:cNvPr id="3" name="Content Placeholder 2">
            <a:extLst>
              <a:ext uri="{FF2B5EF4-FFF2-40B4-BE49-F238E27FC236}">
                <a16:creationId xmlns:a16="http://schemas.microsoft.com/office/drawing/2014/main" id="{406E8E42-E995-4EE3-863E-646FC5D0B8C8}"/>
              </a:ext>
            </a:extLst>
          </p:cNvPr>
          <p:cNvSpPr>
            <a:spLocks noGrp="1"/>
          </p:cNvSpPr>
          <p:nvPr>
            <p:ph idx="1"/>
          </p:nvPr>
        </p:nvSpPr>
        <p:spPr>
          <a:xfrm>
            <a:off x="648930" y="2438400"/>
            <a:ext cx="6188189" cy="3785419"/>
          </a:xfrm>
        </p:spPr>
        <p:txBody>
          <a:bodyPr>
            <a:normAutofit/>
          </a:bodyPr>
          <a:lstStyle/>
          <a:p>
            <a:pPr>
              <a:lnSpc>
                <a:spcPct val="90000"/>
              </a:lnSpc>
              <a:buFont typeface="Arial" panose="020B0604020202020204" pitchFamily="34" charset="0"/>
              <a:buChar char="•"/>
            </a:pPr>
            <a:r>
              <a:rPr lang="en-US" sz="1700" b="1" i="0">
                <a:solidFill>
                  <a:srgbClr val="FFFFFF"/>
                </a:solidFill>
                <a:effectLst/>
                <a:latin typeface="-apple-system"/>
              </a:rPr>
              <a:t>Organizations with highest percent of defaulters are Transport: type 3 (16%), Industry: type 13 (13.5%), Industry: type 8 (12.5%) and Restaurant (less than 12%).</a:t>
            </a:r>
            <a:endParaRPr lang="en-US" sz="1700" b="0" i="0">
              <a:solidFill>
                <a:srgbClr val="FFFFFF"/>
              </a:solidFill>
              <a:effectLst/>
              <a:latin typeface="-apple-system"/>
            </a:endParaRPr>
          </a:p>
          <a:p>
            <a:pPr>
              <a:lnSpc>
                <a:spcPct val="90000"/>
              </a:lnSpc>
              <a:buFont typeface="Arial" panose="020B0604020202020204" pitchFamily="34" charset="0"/>
              <a:buChar char="•"/>
            </a:pPr>
            <a:r>
              <a:rPr lang="en-US" sz="1700" b="1" i="0">
                <a:solidFill>
                  <a:srgbClr val="FFFFFF"/>
                </a:solidFill>
                <a:effectLst/>
                <a:latin typeface="-apple-system"/>
              </a:rPr>
              <a:t>Self employed people have relative high defaulting rate, to be on safer side loan disbursement should be avoided or provide loan with higher interest rate to mitigate the risk of defaulting.</a:t>
            </a:r>
            <a:endParaRPr lang="en-US" sz="1700" b="0" i="0">
              <a:solidFill>
                <a:srgbClr val="FFFFFF"/>
              </a:solidFill>
              <a:effectLst/>
              <a:latin typeface="-apple-system"/>
            </a:endParaRPr>
          </a:p>
          <a:p>
            <a:pPr>
              <a:lnSpc>
                <a:spcPct val="90000"/>
              </a:lnSpc>
              <a:buFont typeface="Arial" panose="020B0604020202020204" pitchFamily="34" charset="0"/>
              <a:buChar char="•"/>
            </a:pPr>
            <a:r>
              <a:rPr lang="en-US" sz="1700" b="1" i="0">
                <a:solidFill>
                  <a:srgbClr val="FFFFFF"/>
                </a:solidFill>
                <a:effectLst/>
                <a:latin typeface="-apple-system"/>
              </a:rPr>
              <a:t>Most of the people application for loan are from Business Entity Type 3.</a:t>
            </a:r>
            <a:endParaRPr lang="en-US" sz="1700" b="0" i="0">
              <a:solidFill>
                <a:srgbClr val="FFFFFF"/>
              </a:solidFill>
              <a:effectLst/>
              <a:latin typeface="-apple-system"/>
            </a:endParaRPr>
          </a:p>
          <a:p>
            <a:pPr>
              <a:lnSpc>
                <a:spcPct val="90000"/>
              </a:lnSpc>
              <a:buFont typeface="Arial" panose="020B0604020202020204" pitchFamily="34" charset="0"/>
              <a:buChar char="•"/>
            </a:pPr>
            <a:r>
              <a:rPr lang="en-US" sz="1700" b="1" i="0">
                <a:solidFill>
                  <a:srgbClr val="FFFFFF"/>
                </a:solidFill>
                <a:effectLst/>
                <a:latin typeface="-apple-system"/>
              </a:rPr>
              <a:t>For a very high number of applications, Organization type information is unavailable(XNA).</a:t>
            </a:r>
            <a:endParaRPr lang="en-US" sz="1700" b="0" i="0">
              <a:solidFill>
                <a:srgbClr val="FFFFFF"/>
              </a:solidFill>
              <a:effectLst/>
              <a:latin typeface="-apple-system"/>
            </a:endParaRPr>
          </a:p>
          <a:p>
            <a:pPr>
              <a:lnSpc>
                <a:spcPct val="90000"/>
              </a:lnSpc>
              <a:buFont typeface="Arial" panose="020B0604020202020204" pitchFamily="34" charset="0"/>
              <a:buChar char="•"/>
            </a:pPr>
            <a:r>
              <a:rPr lang="en-US" sz="1700" b="1" i="0">
                <a:solidFill>
                  <a:srgbClr val="FFFFFF"/>
                </a:solidFill>
                <a:effectLst/>
                <a:latin typeface="-apple-system"/>
              </a:rPr>
              <a:t>It can be seen that following category of organization type has lesser defaulters thus safer for providing loans: Trade Type 4 and 5, Industry type 8.</a:t>
            </a:r>
            <a:endParaRPr lang="en-US" sz="1700" b="0" i="0">
              <a:solidFill>
                <a:srgbClr val="FFFFFF"/>
              </a:solidFill>
              <a:effectLst/>
              <a:latin typeface="-apple-system"/>
            </a:endParaRPr>
          </a:p>
          <a:p>
            <a:pPr>
              <a:lnSpc>
                <a:spcPct val="90000"/>
              </a:lnSpc>
            </a:pPr>
            <a:endParaRPr lang="en-IN" sz="1700">
              <a:solidFill>
                <a:srgbClr val="FFFFFF"/>
              </a:solidFill>
            </a:endParaRPr>
          </a:p>
        </p:txBody>
      </p:sp>
      <p:sp>
        <p:nvSpPr>
          <p:cNvPr id="15376" name="Freeform 31">
            <a:extLst>
              <a:ext uri="{FF2B5EF4-FFF2-40B4-BE49-F238E27FC236}">
                <a16:creationId xmlns:a16="http://schemas.microsoft.com/office/drawing/2014/main" id="{81CC9B02-E087-4350-AEBD-2C3CF001AF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15974"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pic>
        <p:nvPicPr>
          <p:cNvPr id="15362" name="Picture 2">
            <a:extLst>
              <a:ext uri="{FF2B5EF4-FFF2-40B4-BE49-F238E27FC236}">
                <a16:creationId xmlns:a16="http://schemas.microsoft.com/office/drawing/2014/main" id="{FAE728BF-5EBD-4BBE-8C50-8591EF0A4F7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5004" r="-1" b="-1"/>
          <a:stretch/>
        </p:blipFill>
        <p:spPr bwMode="auto">
          <a:xfrm>
            <a:off x="7229175" y="1"/>
            <a:ext cx="4963245" cy="6858001"/>
          </a:xfrm>
          <a:custGeom>
            <a:avLst/>
            <a:gdLst/>
            <a:ahLst/>
            <a:cxnLst/>
            <a:rect l="l" t="t" r="r" b="b"/>
            <a:pathLst>
              <a:path w="4963245" h="6858001">
                <a:moveTo>
                  <a:pt x="1177" y="0"/>
                </a:moveTo>
                <a:lnTo>
                  <a:pt x="1344715" y="0"/>
                </a:lnTo>
                <a:lnTo>
                  <a:pt x="1344715" y="1"/>
                </a:lnTo>
                <a:lnTo>
                  <a:pt x="4963245" y="1"/>
                </a:lnTo>
                <a:lnTo>
                  <a:pt x="4963244" y="6858001"/>
                </a:lnTo>
                <a:lnTo>
                  <a:pt x="900697" y="6858001"/>
                </a:lnTo>
                <a:lnTo>
                  <a:pt x="900697" y="6858000"/>
                </a:lnTo>
                <a:lnTo>
                  <a:pt x="0" y="6858000"/>
                </a:lnTo>
                <a:lnTo>
                  <a:pt x="5883" y="6817538"/>
                </a:lnTo>
                <a:lnTo>
                  <a:pt x="23196" y="6698894"/>
                </a:lnTo>
                <a:lnTo>
                  <a:pt x="35299" y="6612483"/>
                </a:lnTo>
                <a:lnTo>
                  <a:pt x="48073" y="6509613"/>
                </a:lnTo>
                <a:lnTo>
                  <a:pt x="63369" y="6387541"/>
                </a:lnTo>
                <a:lnTo>
                  <a:pt x="79506" y="6252438"/>
                </a:lnTo>
                <a:lnTo>
                  <a:pt x="96483" y="6100191"/>
                </a:lnTo>
                <a:lnTo>
                  <a:pt x="114469" y="5934227"/>
                </a:lnTo>
                <a:lnTo>
                  <a:pt x="132454" y="5753862"/>
                </a:lnTo>
                <a:lnTo>
                  <a:pt x="150776" y="5561838"/>
                </a:lnTo>
                <a:lnTo>
                  <a:pt x="167753" y="5354726"/>
                </a:lnTo>
                <a:lnTo>
                  <a:pt x="184058" y="5138013"/>
                </a:lnTo>
                <a:lnTo>
                  <a:pt x="198849" y="4908956"/>
                </a:lnTo>
                <a:lnTo>
                  <a:pt x="212969" y="4670298"/>
                </a:lnTo>
                <a:lnTo>
                  <a:pt x="226248" y="4421352"/>
                </a:lnTo>
                <a:lnTo>
                  <a:pt x="230955" y="4293793"/>
                </a:lnTo>
                <a:lnTo>
                  <a:pt x="236165" y="4163492"/>
                </a:lnTo>
                <a:lnTo>
                  <a:pt x="241040" y="4031133"/>
                </a:lnTo>
                <a:lnTo>
                  <a:pt x="244234" y="3898087"/>
                </a:lnTo>
                <a:lnTo>
                  <a:pt x="247091" y="3762299"/>
                </a:lnTo>
                <a:lnTo>
                  <a:pt x="250117" y="3625139"/>
                </a:lnTo>
                <a:lnTo>
                  <a:pt x="252134" y="3485236"/>
                </a:lnTo>
                <a:lnTo>
                  <a:pt x="252134" y="3343961"/>
                </a:lnTo>
                <a:lnTo>
                  <a:pt x="253142" y="3201315"/>
                </a:lnTo>
                <a:lnTo>
                  <a:pt x="252134" y="3057297"/>
                </a:lnTo>
                <a:lnTo>
                  <a:pt x="250117" y="2911221"/>
                </a:lnTo>
                <a:lnTo>
                  <a:pt x="248268" y="2765146"/>
                </a:lnTo>
                <a:lnTo>
                  <a:pt x="244234" y="2617013"/>
                </a:lnTo>
                <a:lnTo>
                  <a:pt x="240032" y="2467509"/>
                </a:lnTo>
                <a:lnTo>
                  <a:pt x="235157" y="2318004"/>
                </a:lnTo>
                <a:lnTo>
                  <a:pt x="228266" y="2167128"/>
                </a:lnTo>
                <a:lnTo>
                  <a:pt x="220029" y="2014881"/>
                </a:lnTo>
                <a:lnTo>
                  <a:pt x="212129" y="1861947"/>
                </a:lnTo>
                <a:lnTo>
                  <a:pt x="202044" y="1709014"/>
                </a:lnTo>
                <a:lnTo>
                  <a:pt x="189941" y="1554023"/>
                </a:lnTo>
                <a:lnTo>
                  <a:pt x="177839" y="1401090"/>
                </a:lnTo>
                <a:lnTo>
                  <a:pt x="163887" y="1245413"/>
                </a:lnTo>
                <a:lnTo>
                  <a:pt x="148591" y="1089051"/>
                </a:lnTo>
                <a:lnTo>
                  <a:pt x="132455" y="934746"/>
                </a:lnTo>
                <a:lnTo>
                  <a:pt x="113629" y="778383"/>
                </a:lnTo>
                <a:lnTo>
                  <a:pt x="93458" y="622707"/>
                </a:lnTo>
                <a:lnTo>
                  <a:pt x="73455" y="466344"/>
                </a:lnTo>
                <a:lnTo>
                  <a:pt x="50091" y="310668"/>
                </a:lnTo>
                <a:lnTo>
                  <a:pt x="26222" y="155677"/>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115318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077E2D-F4EF-4F1A-BDA0-59D8D1DDCC35}"/>
              </a:ext>
            </a:extLst>
          </p:cNvPr>
          <p:cNvSpPr>
            <a:spLocks noGrp="1"/>
          </p:cNvSpPr>
          <p:nvPr>
            <p:ph type="title"/>
          </p:nvPr>
        </p:nvSpPr>
        <p:spPr>
          <a:xfrm>
            <a:off x="648930" y="629266"/>
            <a:ext cx="9252154" cy="1223983"/>
          </a:xfrm>
        </p:spPr>
        <p:txBody>
          <a:bodyPr>
            <a:normAutofit/>
          </a:bodyPr>
          <a:lstStyle/>
          <a:p>
            <a:pPr>
              <a:lnSpc>
                <a:spcPct val="90000"/>
              </a:lnSpc>
            </a:pPr>
            <a:r>
              <a:rPr lang="en-IN" sz="3900"/>
              <a:t>EMPLOYMENT YEARS AND LOAN REPAYMENT STATUS</a:t>
            </a:r>
          </a:p>
        </p:txBody>
      </p:sp>
      <p:sp>
        <p:nvSpPr>
          <p:cNvPr id="3" name="Content Placeholder 2">
            <a:extLst>
              <a:ext uri="{FF2B5EF4-FFF2-40B4-BE49-F238E27FC236}">
                <a16:creationId xmlns:a16="http://schemas.microsoft.com/office/drawing/2014/main" id="{04A40160-67CB-484D-901A-6C8854230264}"/>
              </a:ext>
            </a:extLst>
          </p:cNvPr>
          <p:cNvSpPr>
            <a:spLocks noGrp="1"/>
          </p:cNvSpPr>
          <p:nvPr>
            <p:ph idx="1"/>
          </p:nvPr>
        </p:nvSpPr>
        <p:spPr>
          <a:xfrm>
            <a:off x="1103311" y="2052214"/>
            <a:ext cx="4338409" cy="4196185"/>
          </a:xfrm>
        </p:spPr>
        <p:txBody>
          <a:bodyPr>
            <a:normAutofit/>
          </a:bodyPr>
          <a:lstStyle/>
          <a:p>
            <a:pPr>
              <a:buFont typeface="Arial" panose="020B0604020202020204" pitchFamily="34" charset="0"/>
              <a:buChar char="•"/>
            </a:pPr>
            <a:r>
              <a:rPr lang="en-US" b="1" i="0" dirty="0">
                <a:effectLst/>
                <a:latin typeface="-apple-system"/>
              </a:rPr>
              <a:t>Majority of the applicants have working experience between 0-5 years. The defaulting rating of this group is also the highest which is around 10%.</a:t>
            </a:r>
            <a:endParaRPr lang="en-US" b="0" i="0">
              <a:effectLst/>
              <a:latin typeface="-apple-system"/>
            </a:endParaRPr>
          </a:p>
          <a:p>
            <a:pPr>
              <a:buFont typeface="Arial" panose="020B0604020202020204" pitchFamily="34" charset="0"/>
              <a:buChar char="•"/>
            </a:pPr>
            <a:r>
              <a:rPr lang="en-US" b="1" i="0" dirty="0">
                <a:effectLst/>
                <a:latin typeface="-apple-system"/>
              </a:rPr>
              <a:t>With increase of employment year, defaulting rate is gradually decreasing.</a:t>
            </a:r>
            <a:endParaRPr lang="en-US" b="1" i="0">
              <a:effectLst/>
              <a:latin typeface="-apple-system"/>
            </a:endParaRPr>
          </a:p>
          <a:p>
            <a:pPr>
              <a:buFont typeface="Arial" panose="020B0604020202020204" pitchFamily="34" charset="0"/>
              <a:buChar char="•"/>
            </a:pPr>
            <a:r>
              <a:rPr lang="en-US" b="1" dirty="0">
                <a:latin typeface="-apple-system"/>
              </a:rPr>
              <a:t>Those with experience of 25-30 years have lowest default percentage.</a:t>
            </a:r>
            <a:endParaRPr lang="en-US" b="0" i="0">
              <a:effectLst/>
              <a:latin typeface="-apple-system"/>
            </a:endParaRPr>
          </a:p>
          <a:p>
            <a:pPr marL="0" indent="0">
              <a:buNone/>
            </a:pPr>
            <a:endParaRPr lang="en-IN" dirty="0"/>
          </a:p>
        </p:txBody>
      </p:sp>
      <p:pic>
        <p:nvPicPr>
          <p:cNvPr id="16386" name="Picture 2">
            <a:extLst>
              <a:ext uri="{FF2B5EF4-FFF2-40B4-BE49-F238E27FC236}">
                <a16:creationId xmlns:a16="http://schemas.microsoft.com/office/drawing/2014/main" id="{E7985A20-56DE-4039-A198-3F82C5D3328A}"/>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091916" y="2753326"/>
            <a:ext cx="5451627" cy="2793959"/>
          </a:xfrm>
          <a:prstGeom prst="rect">
            <a:avLst/>
          </a:prstGeom>
          <a:noFill/>
          <a:effectLst>
            <a:outerShdw blurRad="50800" dist="38100" dir="5400000" algn="t" rotWithShape="0">
              <a:prstClr val="black">
                <a:alpha val="43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265012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9406B4-24DA-4EB0-93A6-6F86CB00BB4E}"/>
              </a:ext>
            </a:extLst>
          </p:cNvPr>
          <p:cNvSpPr>
            <a:spLocks noGrp="1"/>
          </p:cNvSpPr>
          <p:nvPr>
            <p:ph type="title"/>
          </p:nvPr>
        </p:nvSpPr>
        <p:spPr/>
        <p:txBody>
          <a:bodyPr/>
          <a:lstStyle/>
          <a:p>
            <a:r>
              <a:rPr lang="en-IN" dirty="0"/>
              <a:t>AMOUNT CREDIT AND LOAN REPAYMENT STATUS</a:t>
            </a:r>
          </a:p>
        </p:txBody>
      </p:sp>
      <p:sp>
        <p:nvSpPr>
          <p:cNvPr id="3" name="Content Placeholder 2">
            <a:extLst>
              <a:ext uri="{FF2B5EF4-FFF2-40B4-BE49-F238E27FC236}">
                <a16:creationId xmlns:a16="http://schemas.microsoft.com/office/drawing/2014/main" id="{523E54DD-46E3-448F-B9C8-EF2E430705F6}"/>
              </a:ext>
            </a:extLst>
          </p:cNvPr>
          <p:cNvSpPr>
            <a:spLocks noGrp="1"/>
          </p:cNvSpPr>
          <p:nvPr>
            <p:ph idx="1"/>
          </p:nvPr>
        </p:nvSpPr>
        <p:spPr>
          <a:xfrm>
            <a:off x="199697" y="2031851"/>
            <a:ext cx="4046483" cy="4405078"/>
          </a:xfrm>
        </p:spPr>
        <p:txBody>
          <a:bodyPr/>
          <a:lstStyle/>
          <a:p>
            <a:pPr algn="l">
              <a:buFont typeface="Arial" panose="020B0604020202020204" pitchFamily="34" charset="0"/>
              <a:buChar char="•"/>
            </a:pPr>
            <a:r>
              <a:rPr lang="en-US" b="1" i="0" dirty="0">
                <a:effectLst/>
                <a:latin typeface="-apple-system"/>
              </a:rPr>
              <a:t>there are high number of applicants have loan in range of 2-3 Lakhs followed by 10 Lakh above range.</a:t>
            </a:r>
            <a:endParaRPr lang="en-US" b="0" i="0" dirty="0">
              <a:effectLst/>
              <a:latin typeface="-apple-system"/>
            </a:endParaRPr>
          </a:p>
          <a:p>
            <a:pPr algn="l">
              <a:buFont typeface="Arial" panose="020B0604020202020204" pitchFamily="34" charset="0"/>
              <a:buChar char="•"/>
            </a:pPr>
            <a:r>
              <a:rPr lang="en-US" b="1" i="0" dirty="0">
                <a:effectLst/>
                <a:latin typeface="-apple-system"/>
              </a:rPr>
              <a:t>People who get loan for 3-6 Lakhs have most number of defaulters than other loan range.</a:t>
            </a:r>
            <a:endParaRPr lang="en-US" b="0" i="0" dirty="0">
              <a:effectLst/>
              <a:latin typeface="-apple-system"/>
            </a:endParaRPr>
          </a:p>
          <a:p>
            <a:endParaRPr lang="en-IN" dirty="0"/>
          </a:p>
        </p:txBody>
      </p:sp>
      <p:pic>
        <p:nvPicPr>
          <p:cNvPr id="17410" name="Picture 2">
            <a:extLst>
              <a:ext uri="{FF2B5EF4-FFF2-40B4-BE49-F238E27FC236}">
                <a16:creationId xmlns:a16="http://schemas.microsoft.com/office/drawing/2014/main" id="{FA0B6C97-C455-4F6B-966B-18378D7407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46180" y="2031851"/>
            <a:ext cx="7822160" cy="44050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686105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DFE84-B1A2-4B23-90FD-2E3310519DB8}"/>
              </a:ext>
            </a:extLst>
          </p:cNvPr>
          <p:cNvSpPr>
            <a:spLocks noGrp="1"/>
          </p:cNvSpPr>
          <p:nvPr>
            <p:ph type="title"/>
          </p:nvPr>
        </p:nvSpPr>
        <p:spPr/>
        <p:txBody>
          <a:bodyPr/>
          <a:lstStyle/>
          <a:p>
            <a:r>
              <a:rPr lang="en-IN" dirty="0"/>
              <a:t>INCOME RANGE AND LOAN REPAYMENT STATUS</a:t>
            </a:r>
          </a:p>
        </p:txBody>
      </p:sp>
      <p:sp>
        <p:nvSpPr>
          <p:cNvPr id="3" name="Content Placeholder 2">
            <a:extLst>
              <a:ext uri="{FF2B5EF4-FFF2-40B4-BE49-F238E27FC236}">
                <a16:creationId xmlns:a16="http://schemas.microsoft.com/office/drawing/2014/main" id="{9A874501-7D4D-4F09-8BE6-271E3A2A8BF0}"/>
              </a:ext>
            </a:extLst>
          </p:cNvPr>
          <p:cNvSpPr>
            <a:spLocks noGrp="1"/>
          </p:cNvSpPr>
          <p:nvPr>
            <p:ph idx="1"/>
          </p:nvPr>
        </p:nvSpPr>
        <p:spPr>
          <a:xfrm>
            <a:off x="1" y="2068948"/>
            <a:ext cx="4849130" cy="4035823"/>
          </a:xfrm>
        </p:spPr>
        <p:txBody>
          <a:bodyPr/>
          <a:lstStyle/>
          <a:p>
            <a:pPr algn="l">
              <a:buFont typeface="Arial" panose="020B0604020202020204" pitchFamily="34" charset="0"/>
              <a:buChar char="•"/>
            </a:pPr>
            <a:r>
              <a:rPr lang="en-US" b="1" i="0" dirty="0">
                <a:effectLst/>
                <a:latin typeface="-apple-system"/>
              </a:rPr>
              <a:t>Majority of the applications have Income total less than 3 Lakhs.</a:t>
            </a:r>
            <a:endParaRPr lang="en-US" b="0" i="0" dirty="0">
              <a:effectLst/>
              <a:latin typeface="-apple-system"/>
            </a:endParaRPr>
          </a:p>
          <a:p>
            <a:pPr algn="l">
              <a:buFont typeface="Arial" panose="020B0604020202020204" pitchFamily="34" charset="0"/>
              <a:buChar char="•"/>
            </a:pPr>
            <a:r>
              <a:rPr lang="en-US" b="1" i="0" dirty="0">
                <a:effectLst/>
                <a:latin typeface="-apple-system"/>
              </a:rPr>
              <a:t>Application with Income less than 3 Lakhs has high probability of defaulting.</a:t>
            </a:r>
            <a:endParaRPr lang="en-US" b="0" i="0" dirty="0">
              <a:effectLst/>
              <a:latin typeface="-apple-system"/>
            </a:endParaRPr>
          </a:p>
          <a:p>
            <a:pPr algn="l">
              <a:buFont typeface="Arial" panose="020B0604020202020204" pitchFamily="34" charset="0"/>
              <a:buChar char="•"/>
            </a:pPr>
            <a:r>
              <a:rPr lang="en-US" b="1" i="0" dirty="0">
                <a:effectLst/>
                <a:latin typeface="-apple-system"/>
              </a:rPr>
              <a:t>Applicant with Income 7-8 Lakhs are less likely to default.</a:t>
            </a:r>
            <a:endParaRPr lang="en-US" b="0" i="0" dirty="0">
              <a:effectLst/>
              <a:latin typeface="-apple-system"/>
            </a:endParaRPr>
          </a:p>
          <a:p>
            <a:endParaRPr lang="en-IN" dirty="0"/>
          </a:p>
        </p:txBody>
      </p:sp>
      <p:pic>
        <p:nvPicPr>
          <p:cNvPr id="18434" name="Picture 2">
            <a:extLst>
              <a:ext uri="{FF2B5EF4-FFF2-40B4-BE49-F238E27FC236}">
                <a16:creationId xmlns:a16="http://schemas.microsoft.com/office/drawing/2014/main" id="{0BFB3C21-0B04-434B-9B66-C7273AD1BF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49130" y="2068949"/>
            <a:ext cx="7342870" cy="41351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360650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744D9B-F85F-4145-8E61-F804A77205DC}"/>
              </a:ext>
            </a:extLst>
          </p:cNvPr>
          <p:cNvSpPr>
            <a:spLocks noGrp="1"/>
          </p:cNvSpPr>
          <p:nvPr>
            <p:ph type="title"/>
          </p:nvPr>
        </p:nvSpPr>
        <p:spPr/>
        <p:txBody>
          <a:bodyPr/>
          <a:lstStyle/>
          <a:p>
            <a:r>
              <a:rPr lang="en-IN" dirty="0"/>
              <a:t>CHILDREN COUNT AND LOAN REPAYMENT STATUS</a:t>
            </a:r>
          </a:p>
        </p:txBody>
      </p:sp>
      <p:sp>
        <p:nvSpPr>
          <p:cNvPr id="3" name="Content Placeholder 2">
            <a:extLst>
              <a:ext uri="{FF2B5EF4-FFF2-40B4-BE49-F238E27FC236}">
                <a16:creationId xmlns:a16="http://schemas.microsoft.com/office/drawing/2014/main" id="{D4C16D62-A530-43B3-9BA6-509B00CB4E75}"/>
              </a:ext>
            </a:extLst>
          </p:cNvPr>
          <p:cNvSpPr>
            <a:spLocks noGrp="1"/>
          </p:cNvSpPr>
          <p:nvPr>
            <p:ph idx="1"/>
          </p:nvPr>
        </p:nvSpPr>
        <p:spPr>
          <a:xfrm>
            <a:off x="680321" y="2336873"/>
            <a:ext cx="3282079" cy="3599316"/>
          </a:xfrm>
        </p:spPr>
        <p:txBody>
          <a:bodyPr>
            <a:normAutofit/>
          </a:bodyPr>
          <a:lstStyle/>
          <a:p>
            <a:pPr algn="l">
              <a:buFont typeface="Arial" panose="020B0604020202020204" pitchFamily="34" charset="0"/>
              <a:buChar char="•"/>
            </a:pPr>
            <a:r>
              <a:rPr lang="en-US" b="1" i="0" dirty="0">
                <a:effectLst/>
                <a:latin typeface="-apple-system"/>
              </a:rPr>
              <a:t>Most of the applicants do not have children.</a:t>
            </a:r>
            <a:endParaRPr lang="en-US" b="0" i="0" dirty="0">
              <a:effectLst/>
              <a:latin typeface="-apple-system"/>
            </a:endParaRPr>
          </a:p>
          <a:p>
            <a:pPr algn="l">
              <a:buFont typeface="Arial" panose="020B0604020202020204" pitchFamily="34" charset="0"/>
              <a:buChar char="•"/>
            </a:pPr>
            <a:r>
              <a:rPr lang="en-US" b="1" i="0" dirty="0">
                <a:effectLst/>
                <a:latin typeface="-apple-system"/>
              </a:rPr>
              <a:t>Very few clients have more than 3 children.</a:t>
            </a:r>
            <a:endParaRPr lang="en-US" b="0" i="0" dirty="0">
              <a:effectLst/>
              <a:latin typeface="-apple-system"/>
            </a:endParaRPr>
          </a:p>
          <a:p>
            <a:pPr algn="l">
              <a:buFont typeface="Arial" panose="020B0604020202020204" pitchFamily="34" charset="0"/>
              <a:buChar char="•"/>
            </a:pPr>
            <a:r>
              <a:rPr lang="en-US" b="1" i="0" dirty="0">
                <a:effectLst/>
                <a:latin typeface="-apple-system"/>
              </a:rPr>
              <a:t>Client who have more than 4 children has a very high default rate with child count 9 and 11 showing 100% default rate.</a:t>
            </a:r>
            <a:endParaRPr lang="en-US" b="0" i="0" dirty="0">
              <a:effectLst/>
              <a:latin typeface="-apple-system"/>
            </a:endParaRPr>
          </a:p>
          <a:p>
            <a:endParaRPr lang="en-IN" dirty="0"/>
          </a:p>
        </p:txBody>
      </p:sp>
      <p:pic>
        <p:nvPicPr>
          <p:cNvPr id="19458" name="Picture 2">
            <a:extLst>
              <a:ext uri="{FF2B5EF4-FFF2-40B4-BE49-F238E27FC236}">
                <a16:creationId xmlns:a16="http://schemas.microsoft.com/office/drawing/2014/main" id="{0F54FEF0-A014-4940-9511-E1B7B1FFF2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45138" y="1969407"/>
            <a:ext cx="8044223" cy="41353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165682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EC7B77-7B50-43E3-B902-C0AA4C6D23B8}"/>
              </a:ext>
            </a:extLst>
          </p:cNvPr>
          <p:cNvSpPr>
            <a:spLocks noGrp="1"/>
          </p:cNvSpPr>
          <p:nvPr>
            <p:ph type="title"/>
          </p:nvPr>
        </p:nvSpPr>
        <p:spPr/>
        <p:txBody>
          <a:bodyPr/>
          <a:lstStyle/>
          <a:p>
            <a:r>
              <a:rPr lang="en-IN" dirty="0"/>
              <a:t>COUNT FAMILY MEMBERS AND LOAN REPAYMENT STATUS</a:t>
            </a:r>
          </a:p>
        </p:txBody>
      </p:sp>
      <p:sp>
        <p:nvSpPr>
          <p:cNvPr id="3" name="Content Placeholder 2">
            <a:extLst>
              <a:ext uri="{FF2B5EF4-FFF2-40B4-BE49-F238E27FC236}">
                <a16:creationId xmlns:a16="http://schemas.microsoft.com/office/drawing/2014/main" id="{5FEBFF14-22E4-48CB-B1CC-7D364F7A1A12}"/>
              </a:ext>
            </a:extLst>
          </p:cNvPr>
          <p:cNvSpPr>
            <a:spLocks noGrp="1"/>
          </p:cNvSpPr>
          <p:nvPr>
            <p:ph idx="1"/>
          </p:nvPr>
        </p:nvSpPr>
        <p:spPr>
          <a:xfrm>
            <a:off x="680322" y="2336873"/>
            <a:ext cx="4806930" cy="3599316"/>
          </a:xfrm>
        </p:spPr>
        <p:txBody>
          <a:bodyPr/>
          <a:lstStyle/>
          <a:p>
            <a:r>
              <a:rPr lang="en-US" b="1" i="0" dirty="0">
                <a:effectLst/>
                <a:latin typeface="-apple-system"/>
              </a:rPr>
              <a:t>Family member follows the same trend as children where having more family members increases the risk of defaulting.</a:t>
            </a:r>
            <a:endParaRPr lang="en-US" b="0" i="0" dirty="0">
              <a:effectLst/>
              <a:latin typeface="-apple-system"/>
            </a:endParaRPr>
          </a:p>
          <a:p>
            <a:r>
              <a:rPr lang="en-IN" b="1" dirty="0"/>
              <a:t>A Family with 11 &amp; 13 members have 100% default rate.</a:t>
            </a:r>
          </a:p>
        </p:txBody>
      </p:sp>
      <p:pic>
        <p:nvPicPr>
          <p:cNvPr id="20482" name="Picture 2">
            <a:extLst>
              <a:ext uri="{FF2B5EF4-FFF2-40B4-BE49-F238E27FC236}">
                <a16:creationId xmlns:a16="http://schemas.microsoft.com/office/drawing/2014/main" id="{3194A171-A800-4870-99E1-06D017B1918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87251" y="2336873"/>
            <a:ext cx="6465245" cy="35993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789845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DF19BAF3-7E20-4B9D-B544-BABAEEA1FA7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3" name="Picture 12">
            <a:extLst>
              <a:ext uri="{FF2B5EF4-FFF2-40B4-BE49-F238E27FC236}">
                <a16:creationId xmlns:a16="http://schemas.microsoft.com/office/drawing/2014/main" id="{950648F4-ABCD-4DF0-8641-76CFB235472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5" name="Oval 14">
            <a:extLst>
              <a:ext uri="{FF2B5EF4-FFF2-40B4-BE49-F238E27FC236}">
                <a16:creationId xmlns:a16="http://schemas.microsoft.com/office/drawing/2014/main" id="{989BE678-777B-482A-A616-FEDC47B162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pic>
        <p:nvPicPr>
          <p:cNvPr id="17" name="Picture 16">
            <a:extLst>
              <a:ext uri="{FF2B5EF4-FFF2-40B4-BE49-F238E27FC236}">
                <a16:creationId xmlns:a16="http://schemas.microsoft.com/office/drawing/2014/main" id="{CF1EB4BD-9C7E-4AA3-9681-C7EB0DA625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9" name="Picture 18">
            <a:extLst>
              <a:ext uri="{FF2B5EF4-FFF2-40B4-BE49-F238E27FC236}">
                <a16:creationId xmlns:a16="http://schemas.microsoft.com/office/drawing/2014/main" id="{94AAE3AA-3759-4D28-B0EF-575F25A514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21" name="Rectangle 20">
            <a:extLst>
              <a:ext uri="{FF2B5EF4-FFF2-40B4-BE49-F238E27FC236}">
                <a16:creationId xmlns:a16="http://schemas.microsoft.com/office/drawing/2014/main" id="{D28BE0C3-2102-4820-B88B-A448B184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CA"/>
          </a:p>
        </p:txBody>
      </p:sp>
      <p:sp useBgFill="1">
        <p:nvSpPr>
          <p:cNvPr id="23" name="Rectangle 22">
            <a:extLst>
              <a:ext uri="{FF2B5EF4-FFF2-40B4-BE49-F238E27FC236}">
                <a16:creationId xmlns:a16="http://schemas.microsoft.com/office/drawing/2014/main" id="{A4322390-8B58-46BE-88EB-D9FD30C08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EB5C759F-FC2C-A457-EDF5-02044FE5E765}"/>
              </a:ext>
            </a:extLst>
          </p:cNvPr>
          <p:cNvPicPr>
            <a:picLocks noChangeAspect="1"/>
          </p:cNvPicPr>
          <p:nvPr/>
        </p:nvPicPr>
        <p:blipFill rotWithShape="1">
          <a:blip r:embed="rId6">
            <a:alphaModFix amt="40000"/>
          </a:blip>
          <a:srcRect t="25000"/>
          <a:stretch/>
        </p:blipFill>
        <p:spPr>
          <a:xfrm>
            <a:off x="20" y="10"/>
            <a:ext cx="12191980" cy="6857990"/>
          </a:xfrm>
          <a:prstGeom prst="rect">
            <a:avLst/>
          </a:prstGeom>
        </p:spPr>
      </p:pic>
      <p:sp>
        <p:nvSpPr>
          <p:cNvPr id="4" name="Title 3">
            <a:extLst>
              <a:ext uri="{FF2B5EF4-FFF2-40B4-BE49-F238E27FC236}">
                <a16:creationId xmlns:a16="http://schemas.microsoft.com/office/drawing/2014/main" id="{8B2AC0C2-9711-46DE-B20C-3425E1CB9B5C}"/>
              </a:ext>
            </a:extLst>
          </p:cNvPr>
          <p:cNvSpPr>
            <a:spLocks noGrp="1"/>
          </p:cNvSpPr>
          <p:nvPr>
            <p:ph type="title"/>
          </p:nvPr>
        </p:nvSpPr>
        <p:spPr>
          <a:xfrm>
            <a:off x="1154955" y="1447800"/>
            <a:ext cx="8825658" cy="3329581"/>
          </a:xfrm>
        </p:spPr>
        <p:txBody>
          <a:bodyPr vert="horz" lIns="91440" tIns="45720" rIns="91440" bIns="45720" rtlCol="0" anchor="b">
            <a:normAutofit/>
          </a:bodyPr>
          <a:lstStyle/>
          <a:p>
            <a:pPr>
              <a:lnSpc>
                <a:spcPct val="90000"/>
              </a:lnSpc>
            </a:pPr>
            <a:r>
              <a:rPr lang="en-US" sz="7200">
                <a:solidFill>
                  <a:schemeClr val="tx1"/>
                </a:solidFill>
              </a:rPr>
              <a:t>CATEGORICAL VARIABLES ANALYSIS</a:t>
            </a:r>
          </a:p>
        </p:txBody>
      </p:sp>
      <p:sp>
        <p:nvSpPr>
          <p:cNvPr id="5" name="Text Placeholder 4">
            <a:extLst>
              <a:ext uri="{FF2B5EF4-FFF2-40B4-BE49-F238E27FC236}">
                <a16:creationId xmlns:a16="http://schemas.microsoft.com/office/drawing/2014/main" id="{6BBB7E65-F522-4D53-9414-3D8D820910BB}"/>
              </a:ext>
            </a:extLst>
          </p:cNvPr>
          <p:cNvSpPr>
            <a:spLocks noGrp="1"/>
          </p:cNvSpPr>
          <p:nvPr>
            <p:ph type="body" idx="1"/>
          </p:nvPr>
        </p:nvSpPr>
        <p:spPr>
          <a:xfrm>
            <a:off x="1154955" y="4777380"/>
            <a:ext cx="8825658" cy="861420"/>
          </a:xfrm>
        </p:spPr>
        <p:txBody>
          <a:bodyPr vert="horz" lIns="91440" tIns="45720" rIns="91440" bIns="45720" rtlCol="0" anchor="t">
            <a:normAutofit/>
          </a:bodyPr>
          <a:lstStyle/>
          <a:p>
            <a:r>
              <a:rPr lang="en-US">
                <a:solidFill>
                  <a:schemeClr val="tx1"/>
                </a:solidFill>
              </a:rPr>
              <a:t>BIVARIATE/MULTIVARAITE ANALYSIS</a:t>
            </a:r>
          </a:p>
        </p:txBody>
      </p:sp>
      <p:sp>
        <p:nvSpPr>
          <p:cNvPr id="25" name="Rectangle 24">
            <a:extLst>
              <a:ext uri="{FF2B5EF4-FFF2-40B4-BE49-F238E27FC236}">
                <a16:creationId xmlns:a16="http://schemas.microsoft.com/office/drawing/2014/main" id="{C885E190-58DD-42DD-A4A8-401E15C92A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CA"/>
          </a:p>
        </p:txBody>
      </p:sp>
    </p:spTree>
    <p:extLst>
      <p:ext uri="{BB962C8B-B14F-4D97-AF65-F5344CB8AC3E}">
        <p14:creationId xmlns:p14="http://schemas.microsoft.com/office/powerpoint/2010/main" val="101364368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C36158-0635-4498-804A-6B733B7109EE}"/>
              </a:ext>
            </a:extLst>
          </p:cNvPr>
          <p:cNvSpPr>
            <a:spLocks noGrp="1"/>
          </p:cNvSpPr>
          <p:nvPr>
            <p:ph type="title"/>
          </p:nvPr>
        </p:nvSpPr>
        <p:spPr>
          <a:xfrm>
            <a:off x="1154954" y="973668"/>
            <a:ext cx="8761413" cy="706964"/>
          </a:xfrm>
        </p:spPr>
        <p:txBody>
          <a:bodyPr>
            <a:normAutofit/>
          </a:bodyPr>
          <a:lstStyle/>
          <a:p>
            <a:pPr>
              <a:lnSpc>
                <a:spcPct val="90000"/>
              </a:lnSpc>
            </a:pPr>
            <a:r>
              <a:rPr lang="en-IN" sz="2800"/>
              <a:t>INCOME TYPE AND TOTAL INCOME RELATIONSHIP</a:t>
            </a:r>
          </a:p>
        </p:txBody>
      </p:sp>
      <p:sp>
        <p:nvSpPr>
          <p:cNvPr id="3" name="Content Placeholder 2">
            <a:extLst>
              <a:ext uri="{FF2B5EF4-FFF2-40B4-BE49-F238E27FC236}">
                <a16:creationId xmlns:a16="http://schemas.microsoft.com/office/drawing/2014/main" id="{265B5213-9E95-4839-928A-36379D0F50DB}"/>
              </a:ext>
            </a:extLst>
          </p:cNvPr>
          <p:cNvSpPr>
            <a:spLocks noGrp="1"/>
          </p:cNvSpPr>
          <p:nvPr>
            <p:ph idx="1"/>
          </p:nvPr>
        </p:nvSpPr>
        <p:spPr>
          <a:xfrm>
            <a:off x="92063" y="2642410"/>
            <a:ext cx="3273708" cy="3388739"/>
          </a:xfrm>
        </p:spPr>
        <p:txBody>
          <a:bodyPr anchor="ctr">
            <a:normAutofit/>
          </a:bodyPr>
          <a:lstStyle/>
          <a:p>
            <a:r>
              <a:rPr lang="en-US" sz="1600" b="1" i="0" dirty="0">
                <a:effectLst/>
                <a:latin typeface="-apple-system"/>
              </a:rPr>
              <a:t>It can be seen that Businessman’s income is the highest and the estimated range with a default 95% confidence level seem to indicate that the income of a Businessman could be in the range of slightly close to 4 lakhs and slightly above 10 lakhs.</a:t>
            </a:r>
            <a:endParaRPr lang="en-US" sz="1600" b="0" i="0" dirty="0">
              <a:effectLst/>
              <a:latin typeface="-apple-system"/>
            </a:endParaRPr>
          </a:p>
          <a:p>
            <a:endParaRPr lang="en-IN" sz="1600" dirty="0"/>
          </a:p>
        </p:txBody>
      </p:sp>
      <p:pic>
        <p:nvPicPr>
          <p:cNvPr id="21508" name="Picture 4">
            <a:extLst>
              <a:ext uri="{FF2B5EF4-FFF2-40B4-BE49-F238E27FC236}">
                <a16:creationId xmlns:a16="http://schemas.microsoft.com/office/drawing/2014/main" id="{EDFEB43E-BED9-46E0-BBAA-558F8C705C2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0670"/>
          <a:stretch/>
        </p:blipFill>
        <p:spPr bwMode="auto">
          <a:xfrm>
            <a:off x="3463047" y="2480553"/>
            <a:ext cx="8636891" cy="4299625"/>
          </a:xfrm>
          <a:prstGeom prst="roundRect">
            <a:avLst>
              <a:gd name="adj" fmla="val 1858"/>
            </a:avLst>
          </a:prstGeom>
          <a:noFill/>
          <a:effectLst>
            <a:outerShdw blurRad="50800" dist="50800" dir="54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159378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8" name="Picture 9">
            <a:extLst>
              <a:ext uri="{FF2B5EF4-FFF2-40B4-BE49-F238E27FC236}">
                <a16:creationId xmlns:a16="http://schemas.microsoft.com/office/drawing/2014/main" id="{91B28F63-CF00-448F-B141-FE33C33B18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39" name="Picture 11">
            <a:extLst>
              <a:ext uri="{FF2B5EF4-FFF2-40B4-BE49-F238E27FC236}">
                <a16:creationId xmlns:a16="http://schemas.microsoft.com/office/drawing/2014/main" id="{2AE609E2-8522-44E4-9077-980E5BCF3E1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40" name="Oval 13">
            <a:extLst>
              <a:ext uri="{FF2B5EF4-FFF2-40B4-BE49-F238E27FC236}">
                <a16:creationId xmlns:a16="http://schemas.microsoft.com/office/drawing/2014/main" id="{4FA533C5-33E3-4611-AF9F-72811D8B26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pic>
        <p:nvPicPr>
          <p:cNvPr id="41" name="Picture 15">
            <a:extLst>
              <a:ext uri="{FF2B5EF4-FFF2-40B4-BE49-F238E27FC236}">
                <a16:creationId xmlns:a16="http://schemas.microsoft.com/office/drawing/2014/main" id="{8949AD42-25FD-4C3D-9EEE-B7FEC580998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42" name="Picture 17">
            <a:extLst>
              <a:ext uri="{FF2B5EF4-FFF2-40B4-BE49-F238E27FC236}">
                <a16:creationId xmlns:a16="http://schemas.microsoft.com/office/drawing/2014/main" id="{6AC7D913-60B7-4603-881B-831DA5D3A94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43" name="Rectangle 19">
            <a:extLst>
              <a:ext uri="{FF2B5EF4-FFF2-40B4-BE49-F238E27FC236}">
                <a16:creationId xmlns:a16="http://schemas.microsoft.com/office/drawing/2014/main" id="{87F0FDC4-AD8C-47D9-9131-623C98ADB0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CA"/>
          </a:p>
        </p:txBody>
      </p:sp>
      <p:sp useBgFill="1">
        <p:nvSpPr>
          <p:cNvPr id="44" name="Rectangle 21">
            <a:extLst>
              <a:ext uri="{FF2B5EF4-FFF2-40B4-BE49-F238E27FC236}">
                <a16:creationId xmlns:a16="http://schemas.microsoft.com/office/drawing/2014/main" id="{DDCA251B-4F28-43A9-A5FD-47101E24C8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23">
            <a:extLst>
              <a:ext uri="{FF2B5EF4-FFF2-40B4-BE49-F238E27FC236}">
                <a16:creationId xmlns:a16="http://schemas.microsoft.com/office/drawing/2014/main" id="{27B3E067-68A1-4E6F-8B2A-DF0DC2803F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4" cy="6858000"/>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 Placeholder 4">
            <a:extLst>
              <a:ext uri="{FF2B5EF4-FFF2-40B4-BE49-F238E27FC236}">
                <a16:creationId xmlns:a16="http://schemas.microsoft.com/office/drawing/2014/main" id="{6BBB7E65-F522-4D53-9414-3D8D820910BB}"/>
              </a:ext>
            </a:extLst>
          </p:cNvPr>
          <p:cNvSpPr>
            <a:spLocks noGrp="1"/>
          </p:cNvSpPr>
          <p:nvPr>
            <p:ph type="body" idx="1"/>
          </p:nvPr>
        </p:nvSpPr>
        <p:spPr>
          <a:xfrm>
            <a:off x="1763486" y="1266958"/>
            <a:ext cx="2569028" cy="4528457"/>
          </a:xfrm>
        </p:spPr>
        <p:txBody>
          <a:bodyPr vert="horz" lIns="91440" tIns="45720" rIns="91440" bIns="45720" rtlCol="0" anchor="ctr">
            <a:normAutofit/>
          </a:bodyPr>
          <a:lstStyle/>
          <a:p>
            <a:pPr algn="r"/>
            <a:r>
              <a:rPr lang="en-US" b="0" i="0" kern="1200" cap="all">
                <a:solidFill>
                  <a:srgbClr val="FFFFFF"/>
                </a:solidFill>
                <a:latin typeface="+mj-lt"/>
                <a:ea typeface="+mj-ea"/>
                <a:cs typeface="+mj-cs"/>
              </a:rPr>
              <a:t>UNIVARIATE ANALYSIS</a:t>
            </a:r>
          </a:p>
        </p:txBody>
      </p:sp>
      <p:sp>
        <p:nvSpPr>
          <p:cNvPr id="46" name="Rectangle 25">
            <a:extLst>
              <a:ext uri="{FF2B5EF4-FFF2-40B4-BE49-F238E27FC236}">
                <a16:creationId xmlns:a16="http://schemas.microsoft.com/office/drawing/2014/main" id="{148F0EEF-7B63-4EC4-96D4-6AFBF46B1A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438656" cy="6858000"/>
          </a:xfrm>
          <a:prstGeom prst="rect">
            <a:avLst/>
          </a:prstGeom>
          <a:solidFill>
            <a:schemeClr val="accent1">
              <a:alpha val="70000"/>
            </a:schemeClr>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28" name="Rectangle 27">
            <a:extLst>
              <a:ext uri="{FF2B5EF4-FFF2-40B4-BE49-F238E27FC236}">
                <a16:creationId xmlns:a16="http://schemas.microsoft.com/office/drawing/2014/main" id="{4FB5E673-6D85-4457-A048-FD09048DCE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4" name="Title 3">
            <a:extLst>
              <a:ext uri="{FF2B5EF4-FFF2-40B4-BE49-F238E27FC236}">
                <a16:creationId xmlns:a16="http://schemas.microsoft.com/office/drawing/2014/main" id="{8B2AC0C2-9711-46DE-B20C-3425E1CB9B5C}"/>
              </a:ext>
            </a:extLst>
          </p:cNvPr>
          <p:cNvSpPr>
            <a:spLocks noGrp="1"/>
          </p:cNvSpPr>
          <p:nvPr>
            <p:ph type="title"/>
          </p:nvPr>
        </p:nvSpPr>
        <p:spPr>
          <a:xfrm>
            <a:off x="5214033" y="1266958"/>
            <a:ext cx="6248624" cy="4528457"/>
          </a:xfrm>
        </p:spPr>
        <p:txBody>
          <a:bodyPr vert="horz" lIns="91440" tIns="45720" rIns="91440" bIns="45720" rtlCol="0" anchor="ctr">
            <a:normAutofit/>
          </a:bodyPr>
          <a:lstStyle/>
          <a:p>
            <a:r>
              <a:rPr lang="en-US" sz="7200" b="0" i="0" kern="1200" dirty="0">
                <a:solidFill>
                  <a:schemeClr val="tx2"/>
                </a:solidFill>
                <a:latin typeface="+mj-lt"/>
                <a:ea typeface="+mj-ea"/>
                <a:cs typeface="+mj-cs"/>
              </a:rPr>
              <a:t>NUMERICAL VARIABLES ANALYSIS</a:t>
            </a:r>
          </a:p>
        </p:txBody>
      </p:sp>
    </p:spTree>
    <p:extLst>
      <p:ext uri="{BB962C8B-B14F-4D97-AF65-F5344CB8AC3E}">
        <p14:creationId xmlns:p14="http://schemas.microsoft.com/office/powerpoint/2010/main" val="23426682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2000"/>
                <a:hueMod val="108000"/>
                <a:satMod val="164000"/>
                <a:lumMod val="69000"/>
              </a:schemeClr>
              <a:schemeClr val="bg2">
                <a:tint val="96000"/>
                <a:hueMod val="90000"/>
                <a:satMod val="130000"/>
                <a:lumMod val="134000"/>
              </a:schemeClr>
            </a:duotone>
          </a:blip>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8093F5E-26A9-40F8-9C77-C994FF3707E2}"/>
              </a:ext>
            </a:extLst>
          </p:cNvPr>
          <p:cNvSpPr>
            <a:spLocks noGrp="1"/>
          </p:cNvSpPr>
          <p:nvPr>
            <p:ph type="title"/>
          </p:nvPr>
        </p:nvSpPr>
        <p:spPr>
          <a:xfrm>
            <a:off x="646111" y="452718"/>
            <a:ext cx="9404723" cy="1400530"/>
          </a:xfrm>
        </p:spPr>
        <p:txBody>
          <a:bodyPr>
            <a:normAutofit/>
          </a:bodyPr>
          <a:lstStyle/>
          <a:p>
            <a:r>
              <a:rPr lang="en-IN"/>
              <a:t>TASK 1-DATA CLEANING AND MANIPULATION</a:t>
            </a:r>
          </a:p>
        </p:txBody>
      </p:sp>
      <p:graphicFrame>
        <p:nvGraphicFramePr>
          <p:cNvPr id="6" name="Content Placeholder 5">
            <a:extLst>
              <a:ext uri="{FF2B5EF4-FFF2-40B4-BE49-F238E27FC236}">
                <a16:creationId xmlns:a16="http://schemas.microsoft.com/office/drawing/2014/main" id="{52856CFD-0962-487C-9FA3-E5D661818EFA}"/>
              </a:ext>
            </a:extLst>
          </p:cNvPr>
          <p:cNvGraphicFramePr>
            <a:graphicFrameLocks noGrp="1"/>
          </p:cNvGraphicFramePr>
          <p:nvPr>
            <p:ph idx="1"/>
            <p:extLst>
              <p:ext uri="{D42A27DB-BD31-4B8C-83A1-F6EECF244321}">
                <p14:modId xmlns:p14="http://schemas.microsoft.com/office/powerpoint/2010/main" val="864052745"/>
              </p:ext>
            </p:extLst>
          </p:nvPr>
        </p:nvGraphicFramePr>
        <p:xfrm>
          <a:off x="646111" y="2140085"/>
          <a:ext cx="9404352" cy="40564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7975328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22532" name="Rectangle 22534">
            <a:extLst>
              <a:ext uri="{FF2B5EF4-FFF2-40B4-BE49-F238E27FC236}">
                <a16:creationId xmlns:a16="http://schemas.microsoft.com/office/drawing/2014/main" id="{3F4C104D-5F30-4811-9376-566B26E471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E482054-9055-4E35-B8E0-2D5423583886}"/>
              </a:ext>
            </a:extLst>
          </p:cNvPr>
          <p:cNvSpPr>
            <a:spLocks noGrp="1"/>
          </p:cNvSpPr>
          <p:nvPr>
            <p:ph type="title"/>
          </p:nvPr>
        </p:nvSpPr>
        <p:spPr>
          <a:xfrm>
            <a:off x="649224" y="645106"/>
            <a:ext cx="3650279" cy="1259894"/>
          </a:xfrm>
        </p:spPr>
        <p:txBody>
          <a:bodyPr>
            <a:normAutofit/>
          </a:bodyPr>
          <a:lstStyle/>
          <a:p>
            <a:pPr>
              <a:lnSpc>
                <a:spcPct val="90000"/>
              </a:lnSpc>
            </a:pPr>
            <a:r>
              <a:rPr lang="en-IN" sz="2800"/>
              <a:t>AMOUNT AND LOAN REPAYMENT STATUS</a:t>
            </a:r>
          </a:p>
        </p:txBody>
      </p:sp>
      <p:sp>
        <p:nvSpPr>
          <p:cNvPr id="22537" name="Rectangle 22536">
            <a:extLst>
              <a:ext uri="{FF2B5EF4-FFF2-40B4-BE49-F238E27FC236}">
                <a16:creationId xmlns:a16="http://schemas.microsoft.com/office/drawing/2014/main" id="{0815E34B-5D02-4E01-A936-E8E1C0AB6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3" name="Content Placeholder 2">
            <a:extLst>
              <a:ext uri="{FF2B5EF4-FFF2-40B4-BE49-F238E27FC236}">
                <a16:creationId xmlns:a16="http://schemas.microsoft.com/office/drawing/2014/main" id="{64990CCE-94F2-409B-A2E7-4EFE03D12C99}"/>
              </a:ext>
            </a:extLst>
          </p:cNvPr>
          <p:cNvSpPr>
            <a:spLocks noGrp="1"/>
          </p:cNvSpPr>
          <p:nvPr>
            <p:ph idx="1"/>
          </p:nvPr>
        </p:nvSpPr>
        <p:spPr>
          <a:xfrm>
            <a:off x="649225" y="2133600"/>
            <a:ext cx="3650278" cy="3759253"/>
          </a:xfrm>
        </p:spPr>
        <p:txBody>
          <a:bodyPr>
            <a:normAutofit/>
          </a:bodyPr>
          <a:lstStyle/>
          <a:p>
            <a:pPr>
              <a:buFont typeface="Arial" panose="020B0604020202020204" pitchFamily="34" charset="0"/>
              <a:buChar char="•"/>
            </a:pPr>
            <a:r>
              <a:rPr lang="en-US" b="1" i="0">
                <a:effectLst/>
                <a:latin typeface="-apple-system"/>
              </a:rPr>
              <a:t>Most no of loans are given for goods price below 10 lakhs.</a:t>
            </a:r>
            <a:endParaRPr lang="en-US" b="0" i="0">
              <a:effectLst/>
              <a:latin typeface="-apple-system"/>
            </a:endParaRPr>
          </a:p>
          <a:p>
            <a:pPr>
              <a:buFont typeface="Arial" panose="020B0604020202020204" pitchFamily="34" charset="0"/>
              <a:buChar char="•"/>
            </a:pPr>
            <a:r>
              <a:rPr lang="en-US" b="1" i="0">
                <a:effectLst/>
                <a:latin typeface="-apple-system"/>
              </a:rPr>
              <a:t>Most people pay annuity below 50K for the credit loan.</a:t>
            </a:r>
            <a:endParaRPr lang="en-US" b="0" i="0">
              <a:effectLst/>
              <a:latin typeface="-apple-system"/>
            </a:endParaRPr>
          </a:p>
          <a:p>
            <a:pPr>
              <a:buFont typeface="Arial" panose="020B0604020202020204" pitchFamily="34" charset="0"/>
              <a:buChar char="•"/>
            </a:pPr>
            <a:r>
              <a:rPr lang="en-US" b="1" i="0">
                <a:effectLst/>
                <a:latin typeface="-apple-system"/>
              </a:rPr>
              <a:t>Credit amount of the loan is mostly less then 10 lakhs.</a:t>
            </a:r>
            <a:endParaRPr lang="en-US" b="0" i="0">
              <a:effectLst/>
              <a:latin typeface="-apple-system"/>
            </a:endParaRPr>
          </a:p>
          <a:p>
            <a:pPr>
              <a:buFont typeface="Arial" panose="020B0604020202020204" pitchFamily="34" charset="0"/>
              <a:buChar char="•"/>
            </a:pPr>
            <a:r>
              <a:rPr lang="en-US" b="1" i="0">
                <a:effectLst/>
                <a:latin typeface="-apple-system"/>
              </a:rPr>
              <a:t>The </a:t>
            </a:r>
            <a:r>
              <a:rPr lang="en-GB" b="1" i="0">
                <a:effectLst/>
                <a:latin typeface="-apple-system"/>
              </a:rPr>
              <a:t>repayers</a:t>
            </a:r>
            <a:r>
              <a:rPr lang="en-US" b="1" i="0">
                <a:effectLst/>
                <a:latin typeface="-apple-system"/>
              </a:rPr>
              <a:t> and defaulters distribution overlap in all the plots and hence we cannot use any of these variables in isolation to make a decision.</a:t>
            </a:r>
            <a:endParaRPr lang="en-US" b="0" i="0">
              <a:effectLst/>
              <a:latin typeface="-apple-system"/>
            </a:endParaRPr>
          </a:p>
          <a:p>
            <a:endParaRPr lang="en-IN"/>
          </a:p>
        </p:txBody>
      </p:sp>
      <p:pic>
        <p:nvPicPr>
          <p:cNvPr id="22530" name="Picture 2">
            <a:extLst>
              <a:ext uri="{FF2B5EF4-FFF2-40B4-BE49-F238E27FC236}">
                <a16:creationId xmlns:a16="http://schemas.microsoft.com/office/drawing/2014/main" id="{E098270A-4395-42FB-A077-FCFE5898255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0443" r="4673" b="-1"/>
          <a:stretch/>
        </p:blipFill>
        <p:spPr bwMode="auto">
          <a:xfrm>
            <a:off x="5201059" y="640080"/>
            <a:ext cx="5790545" cy="5252773"/>
          </a:xfrm>
          <a:prstGeom prst="rect">
            <a:avLst/>
          </a:prstGeom>
          <a:noFill/>
          <a:extLst>
            <a:ext uri="{909E8E84-426E-40DD-AFC4-6F175D3DCCD1}">
              <a14:hiddenFill xmlns:a14="http://schemas.microsoft.com/office/drawing/2010/main">
                <a:solidFill>
                  <a:srgbClr val="FFFFFF"/>
                </a:solidFill>
              </a14:hiddenFill>
            </a:ext>
          </a:extLst>
        </p:spPr>
      </p:pic>
      <p:sp>
        <p:nvSpPr>
          <p:cNvPr id="22539" name="Freeform 11">
            <a:extLst>
              <a:ext uri="{FF2B5EF4-FFF2-40B4-BE49-F238E27FC236}">
                <a16:creationId xmlns:a16="http://schemas.microsoft.com/office/drawing/2014/main" id="{7DE3414B-B032-4710-A468-D3285E38C5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2034807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91B28F63-CF00-448F-B141-FE33C33B18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2" name="Picture 11">
            <a:extLst>
              <a:ext uri="{FF2B5EF4-FFF2-40B4-BE49-F238E27FC236}">
                <a16:creationId xmlns:a16="http://schemas.microsoft.com/office/drawing/2014/main" id="{2AE609E2-8522-44E4-9077-980E5BCF3E1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4" name="Oval 13">
            <a:extLst>
              <a:ext uri="{FF2B5EF4-FFF2-40B4-BE49-F238E27FC236}">
                <a16:creationId xmlns:a16="http://schemas.microsoft.com/office/drawing/2014/main" id="{4FA533C5-33E3-4611-AF9F-72811D8B26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pic>
        <p:nvPicPr>
          <p:cNvPr id="16" name="Picture 15">
            <a:extLst>
              <a:ext uri="{FF2B5EF4-FFF2-40B4-BE49-F238E27FC236}">
                <a16:creationId xmlns:a16="http://schemas.microsoft.com/office/drawing/2014/main" id="{8949AD42-25FD-4C3D-9EEE-B7FEC580998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8" name="Picture 17">
            <a:extLst>
              <a:ext uri="{FF2B5EF4-FFF2-40B4-BE49-F238E27FC236}">
                <a16:creationId xmlns:a16="http://schemas.microsoft.com/office/drawing/2014/main" id="{6AC7D913-60B7-4603-881B-831DA5D3A94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20" name="Rectangle 19">
            <a:extLst>
              <a:ext uri="{FF2B5EF4-FFF2-40B4-BE49-F238E27FC236}">
                <a16:creationId xmlns:a16="http://schemas.microsoft.com/office/drawing/2014/main" id="{87F0FDC4-AD8C-47D9-9131-623C98ADB0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CA"/>
          </a:p>
        </p:txBody>
      </p:sp>
      <p:sp useBgFill="1">
        <p:nvSpPr>
          <p:cNvPr id="22" name="Rectangle 21">
            <a:extLst>
              <a:ext uri="{FF2B5EF4-FFF2-40B4-BE49-F238E27FC236}">
                <a16:creationId xmlns:a16="http://schemas.microsoft.com/office/drawing/2014/main" id="{DDCA251B-4F28-43A9-A5FD-47101E24C8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27B3E067-68A1-4E6F-8B2A-DF0DC2803F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4" cy="6858000"/>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 Placeholder 4">
            <a:extLst>
              <a:ext uri="{FF2B5EF4-FFF2-40B4-BE49-F238E27FC236}">
                <a16:creationId xmlns:a16="http://schemas.microsoft.com/office/drawing/2014/main" id="{6BBB7E65-F522-4D53-9414-3D8D820910BB}"/>
              </a:ext>
            </a:extLst>
          </p:cNvPr>
          <p:cNvSpPr>
            <a:spLocks noGrp="1"/>
          </p:cNvSpPr>
          <p:nvPr>
            <p:ph type="body" idx="1"/>
          </p:nvPr>
        </p:nvSpPr>
        <p:spPr>
          <a:xfrm>
            <a:off x="1763486" y="1266958"/>
            <a:ext cx="2569028" cy="4528457"/>
          </a:xfrm>
        </p:spPr>
        <p:txBody>
          <a:bodyPr vert="horz" lIns="91440" tIns="45720" rIns="91440" bIns="45720" rtlCol="0" anchor="ctr">
            <a:normAutofit/>
          </a:bodyPr>
          <a:lstStyle/>
          <a:p>
            <a:pPr algn="r"/>
            <a:r>
              <a:rPr lang="en-US" b="0" i="0" kern="1200" cap="all">
                <a:solidFill>
                  <a:srgbClr val="FFFFFF"/>
                </a:solidFill>
                <a:latin typeface="+mj-lt"/>
                <a:ea typeface="+mj-ea"/>
                <a:cs typeface="+mj-cs"/>
              </a:rPr>
              <a:t>BIVARIATE ANALYSIS</a:t>
            </a:r>
          </a:p>
        </p:txBody>
      </p:sp>
      <p:sp>
        <p:nvSpPr>
          <p:cNvPr id="26" name="Rectangle 25">
            <a:extLst>
              <a:ext uri="{FF2B5EF4-FFF2-40B4-BE49-F238E27FC236}">
                <a16:creationId xmlns:a16="http://schemas.microsoft.com/office/drawing/2014/main" id="{148F0EEF-7B63-4EC4-96D4-6AFBF46B1A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438656" cy="6858000"/>
          </a:xfrm>
          <a:prstGeom prst="rect">
            <a:avLst/>
          </a:prstGeom>
          <a:solidFill>
            <a:schemeClr val="accent1">
              <a:alpha val="70000"/>
            </a:schemeClr>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28" name="Rectangle 27">
            <a:extLst>
              <a:ext uri="{FF2B5EF4-FFF2-40B4-BE49-F238E27FC236}">
                <a16:creationId xmlns:a16="http://schemas.microsoft.com/office/drawing/2014/main" id="{4FB5E673-6D85-4457-A048-FD09048DCE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4" name="Title 3">
            <a:extLst>
              <a:ext uri="{FF2B5EF4-FFF2-40B4-BE49-F238E27FC236}">
                <a16:creationId xmlns:a16="http://schemas.microsoft.com/office/drawing/2014/main" id="{8B2AC0C2-9711-46DE-B20C-3425E1CB9B5C}"/>
              </a:ext>
            </a:extLst>
          </p:cNvPr>
          <p:cNvSpPr>
            <a:spLocks noGrp="1"/>
          </p:cNvSpPr>
          <p:nvPr>
            <p:ph type="title"/>
          </p:nvPr>
        </p:nvSpPr>
        <p:spPr>
          <a:xfrm>
            <a:off x="5214033" y="1266958"/>
            <a:ext cx="6248624" cy="4528457"/>
          </a:xfrm>
        </p:spPr>
        <p:txBody>
          <a:bodyPr vert="horz" lIns="91440" tIns="45720" rIns="91440" bIns="45720" rtlCol="0" anchor="ctr">
            <a:normAutofit/>
          </a:bodyPr>
          <a:lstStyle/>
          <a:p>
            <a:r>
              <a:rPr lang="en-US" sz="7200" b="0" i="0" kern="1200" dirty="0">
                <a:solidFill>
                  <a:schemeClr val="tx2"/>
                </a:solidFill>
                <a:latin typeface="+mj-lt"/>
                <a:ea typeface="+mj-ea"/>
                <a:cs typeface="+mj-cs"/>
              </a:rPr>
              <a:t>NUMERICAL VARIABLES ANALYSIS</a:t>
            </a:r>
          </a:p>
        </p:txBody>
      </p:sp>
    </p:spTree>
    <p:extLst>
      <p:ext uri="{BB962C8B-B14F-4D97-AF65-F5344CB8AC3E}">
        <p14:creationId xmlns:p14="http://schemas.microsoft.com/office/powerpoint/2010/main" val="126153320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559" name="Rectangle 23558">
            <a:extLst>
              <a:ext uri="{FF2B5EF4-FFF2-40B4-BE49-F238E27FC236}">
                <a16:creationId xmlns:a16="http://schemas.microsoft.com/office/drawing/2014/main" id="{B87E4204-E93C-417B-9ED0-F81552DE87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3561" name="Rectangle 23560">
            <a:extLst>
              <a:ext uri="{FF2B5EF4-FFF2-40B4-BE49-F238E27FC236}">
                <a16:creationId xmlns:a16="http://schemas.microsoft.com/office/drawing/2014/main" id="{068E4A00-82CC-4AD0-B631-F820AEE40F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23563" name="Freeform 7">
            <a:extLst>
              <a:ext uri="{FF2B5EF4-FFF2-40B4-BE49-F238E27FC236}">
                <a16:creationId xmlns:a16="http://schemas.microsoft.com/office/drawing/2014/main" id="{463665DF-25B8-4EE2-8F85-921EF38BE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algn="ctr"/>
            <a:endParaRPr lang="en-US">
              <a:solidFill>
                <a:schemeClr val="tx1"/>
              </a:solidFill>
            </a:endParaRPr>
          </a:p>
        </p:txBody>
      </p:sp>
      <p:sp>
        <p:nvSpPr>
          <p:cNvPr id="4" name="Title 3">
            <a:extLst>
              <a:ext uri="{FF2B5EF4-FFF2-40B4-BE49-F238E27FC236}">
                <a16:creationId xmlns:a16="http://schemas.microsoft.com/office/drawing/2014/main" id="{60037B88-1399-4AF8-BAB9-730A6AF22C11}"/>
              </a:ext>
            </a:extLst>
          </p:cNvPr>
          <p:cNvSpPr>
            <a:spLocks noGrp="1"/>
          </p:cNvSpPr>
          <p:nvPr>
            <p:ph type="title"/>
          </p:nvPr>
        </p:nvSpPr>
        <p:spPr>
          <a:xfrm>
            <a:off x="648930" y="629267"/>
            <a:ext cx="9252154" cy="1016654"/>
          </a:xfrm>
        </p:spPr>
        <p:txBody>
          <a:bodyPr>
            <a:normAutofit/>
          </a:bodyPr>
          <a:lstStyle/>
          <a:p>
            <a:pPr>
              <a:lnSpc>
                <a:spcPct val="90000"/>
              </a:lnSpc>
            </a:pPr>
            <a:r>
              <a:rPr lang="en-IN" sz="3300">
                <a:solidFill>
                  <a:srgbClr val="EBEBEB"/>
                </a:solidFill>
              </a:rPr>
              <a:t>GOOD PRICE AMOUNT AND CREDIT AMOUNT BIVARIATE ANALYSIS</a:t>
            </a:r>
          </a:p>
        </p:txBody>
      </p:sp>
      <p:sp useBgFill="1">
        <p:nvSpPr>
          <p:cNvPr id="23565" name="Freeform: Shape 23564">
            <a:extLst>
              <a:ext uri="{FF2B5EF4-FFF2-40B4-BE49-F238E27FC236}">
                <a16:creationId xmlns:a16="http://schemas.microsoft.com/office/drawing/2014/main" id="{B3378DC2-950E-4B63-B833-32DE4719A8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7" cy="5095933"/>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ln>
            <a:noFill/>
          </a:ln>
        </p:spPr>
        <p:txBody>
          <a:bodyPr/>
          <a:lstStyle/>
          <a:p>
            <a:endParaRPr lang="en-CA"/>
          </a:p>
        </p:txBody>
      </p:sp>
      <p:sp>
        <p:nvSpPr>
          <p:cNvPr id="5" name="Content Placeholder 4">
            <a:extLst>
              <a:ext uri="{FF2B5EF4-FFF2-40B4-BE49-F238E27FC236}">
                <a16:creationId xmlns:a16="http://schemas.microsoft.com/office/drawing/2014/main" id="{8C4C2832-648E-4CAB-822A-3798CAED9224}"/>
              </a:ext>
            </a:extLst>
          </p:cNvPr>
          <p:cNvSpPr>
            <a:spLocks noGrp="1"/>
          </p:cNvSpPr>
          <p:nvPr>
            <p:ph idx="1"/>
          </p:nvPr>
        </p:nvSpPr>
        <p:spPr>
          <a:xfrm>
            <a:off x="648931" y="2548281"/>
            <a:ext cx="7153602" cy="3658689"/>
          </a:xfrm>
        </p:spPr>
        <p:txBody>
          <a:bodyPr>
            <a:normAutofit/>
          </a:bodyPr>
          <a:lstStyle/>
          <a:p>
            <a:r>
              <a:rPr lang="en-US" b="1" i="0" dirty="0">
                <a:effectLst/>
                <a:latin typeface="-apple-system"/>
              </a:rPr>
              <a:t>When the credit amount goes beyond 30 Lakhs, there is an increase in defaulters.</a:t>
            </a:r>
            <a:endParaRPr lang="en-US" b="0" i="0" dirty="0">
              <a:effectLst/>
              <a:latin typeface="-apple-system"/>
            </a:endParaRPr>
          </a:p>
          <a:p>
            <a:endParaRPr lang="en-IN" dirty="0"/>
          </a:p>
        </p:txBody>
      </p:sp>
      <p:pic>
        <p:nvPicPr>
          <p:cNvPr id="23554" name="Picture 2">
            <a:extLst>
              <a:ext uri="{FF2B5EF4-FFF2-40B4-BE49-F238E27FC236}">
                <a16:creationId xmlns:a16="http://schemas.microsoft.com/office/drawing/2014/main" id="{FD47DB8C-FD8F-4E09-BC2C-01A96F32B483}"/>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129872" y="2642053"/>
            <a:ext cx="3413671" cy="3474474"/>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2997182"/>
      </p:ext>
    </p:extLst>
  </p:cSld>
  <p:clrMapOvr>
    <a:overrideClrMapping bg1="lt1" tx1="dk1" bg2="lt2" tx2="dk2" accent1="accent1" accent2="accent2" accent3="accent3" accent4="accent4" accent5="accent5" accent6="accent6" hlink="hlink" folHlink="folHlink"/>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A05922-09FE-4F06-BCCF-27954E0FD5C2}"/>
              </a:ext>
            </a:extLst>
          </p:cNvPr>
          <p:cNvSpPr>
            <a:spLocks noGrp="1"/>
          </p:cNvSpPr>
          <p:nvPr>
            <p:ph type="title"/>
          </p:nvPr>
        </p:nvSpPr>
        <p:spPr>
          <a:xfrm>
            <a:off x="79394" y="627967"/>
            <a:ext cx="4806931" cy="1295425"/>
          </a:xfrm>
        </p:spPr>
        <p:txBody>
          <a:bodyPr>
            <a:normAutofit fontScale="90000"/>
          </a:bodyPr>
          <a:lstStyle/>
          <a:p>
            <a:r>
              <a:rPr lang="en-IN"/>
              <a:t>LOAN REPAYMENT STATUS BY PLOTTING AGAINST AMOUNT VARIABLES</a:t>
            </a:r>
            <a:endParaRPr lang="en-IN" dirty="0"/>
          </a:p>
        </p:txBody>
      </p:sp>
      <p:graphicFrame>
        <p:nvGraphicFramePr>
          <p:cNvPr id="24580" name="Content Placeholder 2">
            <a:extLst>
              <a:ext uri="{FF2B5EF4-FFF2-40B4-BE49-F238E27FC236}">
                <a16:creationId xmlns:a16="http://schemas.microsoft.com/office/drawing/2014/main" id="{C242498D-0BE9-92E1-DD06-7239BF41F2CD}"/>
              </a:ext>
            </a:extLst>
          </p:cNvPr>
          <p:cNvGraphicFramePr>
            <a:graphicFrameLocks noGrp="1"/>
          </p:cNvGraphicFramePr>
          <p:nvPr>
            <p:ph idx="1"/>
          </p:nvPr>
        </p:nvGraphicFramePr>
        <p:xfrm>
          <a:off x="79394" y="1923392"/>
          <a:ext cx="4806932" cy="493460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24578" name="Picture 2">
            <a:extLst>
              <a:ext uri="{FF2B5EF4-FFF2-40B4-BE49-F238E27FC236}">
                <a16:creationId xmlns:a16="http://schemas.microsoft.com/office/drawing/2014/main" id="{CCD8A308-5D7F-488A-8FD4-3321BB5B5CD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86325" y="0"/>
            <a:ext cx="730567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133718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91B28F63-CF00-448F-B141-FE33C33B18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2" name="Picture 11">
            <a:extLst>
              <a:ext uri="{FF2B5EF4-FFF2-40B4-BE49-F238E27FC236}">
                <a16:creationId xmlns:a16="http://schemas.microsoft.com/office/drawing/2014/main" id="{2AE609E2-8522-44E4-9077-980E5BCF3E1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4" name="Oval 13">
            <a:extLst>
              <a:ext uri="{FF2B5EF4-FFF2-40B4-BE49-F238E27FC236}">
                <a16:creationId xmlns:a16="http://schemas.microsoft.com/office/drawing/2014/main" id="{4FA533C5-33E3-4611-AF9F-72811D8B26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pic>
        <p:nvPicPr>
          <p:cNvPr id="16" name="Picture 15">
            <a:extLst>
              <a:ext uri="{FF2B5EF4-FFF2-40B4-BE49-F238E27FC236}">
                <a16:creationId xmlns:a16="http://schemas.microsoft.com/office/drawing/2014/main" id="{8949AD42-25FD-4C3D-9EEE-B7FEC580998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8" name="Picture 17">
            <a:extLst>
              <a:ext uri="{FF2B5EF4-FFF2-40B4-BE49-F238E27FC236}">
                <a16:creationId xmlns:a16="http://schemas.microsoft.com/office/drawing/2014/main" id="{6AC7D913-60B7-4603-881B-831DA5D3A94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20" name="Rectangle 19">
            <a:extLst>
              <a:ext uri="{FF2B5EF4-FFF2-40B4-BE49-F238E27FC236}">
                <a16:creationId xmlns:a16="http://schemas.microsoft.com/office/drawing/2014/main" id="{87F0FDC4-AD8C-47D9-9131-623C98ADB0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CA"/>
          </a:p>
        </p:txBody>
      </p:sp>
      <p:sp useBgFill="1">
        <p:nvSpPr>
          <p:cNvPr id="22" name="Rectangle 21">
            <a:extLst>
              <a:ext uri="{FF2B5EF4-FFF2-40B4-BE49-F238E27FC236}">
                <a16:creationId xmlns:a16="http://schemas.microsoft.com/office/drawing/2014/main" id="{DDCA251B-4F28-43A9-A5FD-47101E24C8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27B3E067-68A1-4E6F-8B2A-DF0DC2803F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4" cy="6858000"/>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 Placeholder 4">
            <a:extLst>
              <a:ext uri="{FF2B5EF4-FFF2-40B4-BE49-F238E27FC236}">
                <a16:creationId xmlns:a16="http://schemas.microsoft.com/office/drawing/2014/main" id="{6BBB7E65-F522-4D53-9414-3D8D820910BB}"/>
              </a:ext>
            </a:extLst>
          </p:cNvPr>
          <p:cNvSpPr>
            <a:spLocks noGrp="1"/>
          </p:cNvSpPr>
          <p:nvPr>
            <p:ph type="body" idx="1"/>
          </p:nvPr>
        </p:nvSpPr>
        <p:spPr>
          <a:xfrm>
            <a:off x="1763486" y="1266958"/>
            <a:ext cx="2569028" cy="4528457"/>
          </a:xfrm>
        </p:spPr>
        <p:txBody>
          <a:bodyPr vert="horz" lIns="91440" tIns="45720" rIns="91440" bIns="45720" rtlCol="0" anchor="ctr">
            <a:normAutofit/>
          </a:bodyPr>
          <a:lstStyle/>
          <a:p>
            <a:pPr algn="r"/>
            <a:r>
              <a:rPr lang="en-US" b="0" i="0" kern="1200" cap="all">
                <a:solidFill>
                  <a:srgbClr val="FFFFFF"/>
                </a:solidFill>
                <a:latin typeface="+mj-lt"/>
                <a:ea typeface="+mj-ea"/>
                <a:cs typeface="+mj-cs"/>
              </a:rPr>
              <a:t>UNIVARAITE AND BIVARIATE ANALYSIS</a:t>
            </a:r>
          </a:p>
        </p:txBody>
      </p:sp>
      <p:sp>
        <p:nvSpPr>
          <p:cNvPr id="26" name="Rectangle 25">
            <a:extLst>
              <a:ext uri="{FF2B5EF4-FFF2-40B4-BE49-F238E27FC236}">
                <a16:creationId xmlns:a16="http://schemas.microsoft.com/office/drawing/2014/main" id="{148F0EEF-7B63-4EC4-96D4-6AFBF46B1A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438656" cy="6858000"/>
          </a:xfrm>
          <a:prstGeom prst="rect">
            <a:avLst/>
          </a:prstGeom>
          <a:solidFill>
            <a:schemeClr val="accent1">
              <a:alpha val="70000"/>
            </a:schemeClr>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28" name="Rectangle 27">
            <a:extLst>
              <a:ext uri="{FF2B5EF4-FFF2-40B4-BE49-F238E27FC236}">
                <a16:creationId xmlns:a16="http://schemas.microsoft.com/office/drawing/2014/main" id="{4FB5E673-6D85-4457-A048-FD09048DCE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4" name="Title 3">
            <a:extLst>
              <a:ext uri="{FF2B5EF4-FFF2-40B4-BE49-F238E27FC236}">
                <a16:creationId xmlns:a16="http://schemas.microsoft.com/office/drawing/2014/main" id="{8B2AC0C2-9711-46DE-B20C-3425E1CB9B5C}"/>
              </a:ext>
            </a:extLst>
          </p:cNvPr>
          <p:cNvSpPr>
            <a:spLocks noGrp="1"/>
          </p:cNvSpPr>
          <p:nvPr>
            <p:ph type="title"/>
          </p:nvPr>
        </p:nvSpPr>
        <p:spPr>
          <a:xfrm>
            <a:off x="5214033" y="1266958"/>
            <a:ext cx="6248624" cy="4528457"/>
          </a:xfrm>
        </p:spPr>
        <p:txBody>
          <a:bodyPr vert="horz" lIns="91440" tIns="45720" rIns="91440" bIns="45720" rtlCol="0" anchor="ctr">
            <a:normAutofit/>
          </a:bodyPr>
          <a:lstStyle/>
          <a:p>
            <a:pPr>
              <a:lnSpc>
                <a:spcPct val="90000"/>
              </a:lnSpc>
            </a:pPr>
            <a:r>
              <a:rPr lang="en-US" sz="4500" b="0" i="0" kern="1200" dirty="0">
                <a:solidFill>
                  <a:schemeClr val="tx2"/>
                </a:solidFill>
                <a:latin typeface="+mj-lt"/>
                <a:ea typeface="+mj-ea"/>
                <a:cs typeface="+mj-cs"/>
              </a:rPr>
              <a:t>DATA SET-3 VARAIABLE ANALYSIS-&gt;MERGEED DATA SETS APPLICATION DATA ANDPREVIOUS APPLICATION</a:t>
            </a:r>
          </a:p>
        </p:txBody>
      </p:sp>
    </p:spTree>
    <p:extLst>
      <p:ext uri="{BB962C8B-B14F-4D97-AF65-F5344CB8AC3E}">
        <p14:creationId xmlns:p14="http://schemas.microsoft.com/office/powerpoint/2010/main" val="185307683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AD864-CD12-44C1-A4C5-B8C116215CE9}"/>
              </a:ext>
            </a:extLst>
          </p:cNvPr>
          <p:cNvSpPr>
            <a:spLocks noGrp="1"/>
          </p:cNvSpPr>
          <p:nvPr>
            <p:ph type="title"/>
          </p:nvPr>
        </p:nvSpPr>
        <p:spPr/>
        <p:txBody>
          <a:bodyPr/>
          <a:lstStyle/>
          <a:p>
            <a:r>
              <a:rPr lang="en-IN" dirty="0"/>
              <a:t>CONTRACT STATUS AND REPAYMENT OF LOANS</a:t>
            </a:r>
          </a:p>
        </p:txBody>
      </p:sp>
      <p:sp>
        <p:nvSpPr>
          <p:cNvPr id="3" name="Content Placeholder 2">
            <a:extLst>
              <a:ext uri="{FF2B5EF4-FFF2-40B4-BE49-F238E27FC236}">
                <a16:creationId xmlns:a16="http://schemas.microsoft.com/office/drawing/2014/main" id="{B9E02D81-9DBF-4B37-BD91-54FC5D2824B2}"/>
              </a:ext>
            </a:extLst>
          </p:cNvPr>
          <p:cNvSpPr>
            <a:spLocks noGrp="1"/>
          </p:cNvSpPr>
          <p:nvPr>
            <p:ph idx="1"/>
          </p:nvPr>
        </p:nvSpPr>
        <p:spPr/>
        <p:txBody>
          <a:bodyPr/>
          <a:lstStyle/>
          <a:p>
            <a:endParaRPr lang="en-IN" dirty="0"/>
          </a:p>
        </p:txBody>
      </p:sp>
      <p:pic>
        <p:nvPicPr>
          <p:cNvPr id="25604" name="Picture 4">
            <a:extLst>
              <a:ext uri="{FF2B5EF4-FFF2-40B4-BE49-F238E27FC236}">
                <a16:creationId xmlns:a16="http://schemas.microsoft.com/office/drawing/2014/main" id="{DC94128B-BF5F-4DB1-8FFF-E0B29915F1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573" y="1954923"/>
            <a:ext cx="12192000" cy="518893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B27B5C8-4CAF-43E9-8C8E-B3EF83CE6F06}"/>
              </a:ext>
            </a:extLst>
          </p:cNvPr>
          <p:cNvSpPr txBox="1"/>
          <p:nvPr/>
        </p:nvSpPr>
        <p:spPr>
          <a:xfrm>
            <a:off x="680321" y="1954923"/>
            <a:ext cx="2031348" cy="369332"/>
          </a:xfrm>
          <a:prstGeom prst="rect">
            <a:avLst/>
          </a:prstGeom>
          <a:noFill/>
        </p:spPr>
        <p:txBody>
          <a:bodyPr wrap="square" rtlCol="0">
            <a:spAutoFit/>
          </a:bodyPr>
          <a:lstStyle/>
          <a:p>
            <a:r>
              <a:rPr lang="en-IN" dirty="0">
                <a:solidFill>
                  <a:schemeClr val="bg1"/>
                </a:solidFill>
              </a:rPr>
              <a:t>repaid LOANS</a:t>
            </a:r>
          </a:p>
        </p:txBody>
      </p:sp>
    </p:spTree>
    <p:extLst>
      <p:ext uri="{BB962C8B-B14F-4D97-AF65-F5344CB8AC3E}">
        <p14:creationId xmlns:p14="http://schemas.microsoft.com/office/powerpoint/2010/main" val="383949633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AD864-CD12-44C1-A4C5-B8C116215CE9}"/>
              </a:ext>
            </a:extLst>
          </p:cNvPr>
          <p:cNvSpPr>
            <a:spLocks noGrp="1"/>
          </p:cNvSpPr>
          <p:nvPr>
            <p:ph type="title"/>
          </p:nvPr>
        </p:nvSpPr>
        <p:spPr/>
        <p:txBody>
          <a:bodyPr/>
          <a:lstStyle/>
          <a:p>
            <a:r>
              <a:rPr lang="en-IN" dirty="0"/>
              <a:t>CONTRACT STATUS AND REPAYMENT OF LOANS</a:t>
            </a:r>
          </a:p>
        </p:txBody>
      </p:sp>
      <p:sp>
        <p:nvSpPr>
          <p:cNvPr id="3" name="Content Placeholder 2">
            <a:extLst>
              <a:ext uri="{FF2B5EF4-FFF2-40B4-BE49-F238E27FC236}">
                <a16:creationId xmlns:a16="http://schemas.microsoft.com/office/drawing/2014/main" id="{B9E02D81-9DBF-4B37-BD91-54FC5D2824B2}"/>
              </a:ext>
            </a:extLst>
          </p:cNvPr>
          <p:cNvSpPr>
            <a:spLocks noGrp="1"/>
          </p:cNvSpPr>
          <p:nvPr>
            <p:ph idx="1"/>
          </p:nvPr>
        </p:nvSpPr>
        <p:spPr/>
        <p:txBody>
          <a:bodyPr/>
          <a:lstStyle/>
          <a:p>
            <a:endParaRPr lang="en-IN" dirty="0"/>
          </a:p>
        </p:txBody>
      </p:sp>
      <p:pic>
        <p:nvPicPr>
          <p:cNvPr id="26626" name="Picture 2">
            <a:extLst>
              <a:ext uri="{FF2B5EF4-FFF2-40B4-BE49-F238E27FC236}">
                <a16:creationId xmlns:a16="http://schemas.microsoft.com/office/drawing/2014/main" id="{70ECA940-4FBE-420E-9E5A-D5E71046D8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954923"/>
            <a:ext cx="12192000" cy="488413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B27B5C8-4CAF-43E9-8C8E-B3EF83CE6F06}"/>
              </a:ext>
            </a:extLst>
          </p:cNvPr>
          <p:cNvSpPr txBox="1"/>
          <p:nvPr/>
        </p:nvSpPr>
        <p:spPr>
          <a:xfrm>
            <a:off x="680320" y="1923393"/>
            <a:ext cx="2367679" cy="369332"/>
          </a:xfrm>
          <a:prstGeom prst="rect">
            <a:avLst/>
          </a:prstGeom>
          <a:noFill/>
        </p:spPr>
        <p:txBody>
          <a:bodyPr wrap="square" rtlCol="0">
            <a:spAutoFit/>
          </a:bodyPr>
          <a:lstStyle/>
          <a:p>
            <a:r>
              <a:rPr lang="en-IN" dirty="0">
                <a:solidFill>
                  <a:schemeClr val="bg1"/>
                </a:solidFill>
              </a:rPr>
              <a:t>DEFAULTED LOANS</a:t>
            </a:r>
          </a:p>
        </p:txBody>
      </p:sp>
    </p:spTree>
    <p:extLst>
      <p:ext uri="{BB962C8B-B14F-4D97-AF65-F5344CB8AC3E}">
        <p14:creationId xmlns:p14="http://schemas.microsoft.com/office/powerpoint/2010/main" val="199663735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C2D9442-66DD-4DC1-9D3D-3592DED3C9DC}"/>
              </a:ext>
            </a:extLst>
          </p:cNvPr>
          <p:cNvSpPr>
            <a:spLocks noGrp="1"/>
          </p:cNvSpPr>
          <p:nvPr>
            <p:ph type="title"/>
          </p:nvPr>
        </p:nvSpPr>
        <p:spPr>
          <a:xfrm>
            <a:off x="5282381" y="629266"/>
            <a:ext cx="4767471" cy="1641986"/>
          </a:xfrm>
        </p:spPr>
        <p:txBody>
          <a:bodyPr>
            <a:normAutofit/>
          </a:bodyPr>
          <a:lstStyle/>
          <a:p>
            <a:pPr>
              <a:lnSpc>
                <a:spcPct val="90000"/>
              </a:lnSpc>
            </a:pPr>
            <a:r>
              <a:rPr lang="en-IN" sz="3600"/>
              <a:t>CONTRACT STATUS AND REPAYMENT OF LOANS</a:t>
            </a:r>
          </a:p>
        </p:txBody>
      </p:sp>
      <p:pic>
        <p:nvPicPr>
          <p:cNvPr id="6" name="Picture 5" descr="Calculator, pen, compass, money and a paper with graphs printed on it">
            <a:extLst>
              <a:ext uri="{FF2B5EF4-FFF2-40B4-BE49-F238E27FC236}">
                <a16:creationId xmlns:a16="http://schemas.microsoft.com/office/drawing/2014/main" id="{6E89DB8C-1741-CF78-5470-E8ACBCA2C3AB}"/>
              </a:ext>
            </a:extLst>
          </p:cNvPr>
          <p:cNvPicPr>
            <a:picLocks noChangeAspect="1"/>
          </p:cNvPicPr>
          <p:nvPr/>
        </p:nvPicPr>
        <p:blipFill rotWithShape="1">
          <a:blip r:embed="rId3"/>
          <a:srcRect l="31753" r="27529" b="-1"/>
          <a:stretch/>
        </p:blipFill>
        <p:spPr>
          <a:xfrm>
            <a:off x="-1" y="10"/>
            <a:ext cx="4634680" cy="6857990"/>
          </a:xfrm>
          <a:prstGeom prst="rect">
            <a:avLst/>
          </a:prstGeom>
        </p:spPr>
      </p:pic>
      <p:sp>
        <p:nvSpPr>
          <p:cNvPr id="3" name="Content Placeholder 2">
            <a:extLst>
              <a:ext uri="{FF2B5EF4-FFF2-40B4-BE49-F238E27FC236}">
                <a16:creationId xmlns:a16="http://schemas.microsoft.com/office/drawing/2014/main" id="{82F9149C-0112-4920-9C5A-B056040E98F2}"/>
              </a:ext>
            </a:extLst>
          </p:cNvPr>
          <p:cNvSpPr>
            <a:spLocks noGrp="1"/>
          </p:cNvSpPr>
          <p:nvPr>
            <p:ph idx="1"/>
          </p:nvPr>
        </p:nvSpPr>
        <p:spPr>
          <a:xfrm>
            <a:off x="5282381" y="2438400"/>
            <a:ext cx="4767471" cy="3809999"/>
          </a:xfrm>
        </p:spPr>
        <p:txBody>
          <a:bodyPr>
            <a:normAutofit/>
          </a:bodyPr>
          <a:lstStyle/>
          <a:p>
            <a:pPr marL="0" indent="0">
              <a:lnSpc>
                <a:spcPct val="90000"/>
              </a:lnSpc>
              <a:buNone/>
            </a:pPr>
            <a:r>
              <a:rPr lang="en-US" sz="1700" b="1" dirty="0">
                <a:latin typeface="-apple-system"/>
              </a:rPr>
              <a:t>FROM THE PERIOUS GRAPHS THE FOLLOWING CAN BE INFERRED</a:t>
            </a:r>
            <a:endParaRPr lang="en-US" sz="1700" b="1" i="0" dirty="0">
              <a:effectLst/>
              <a:latin typeface="-apple-system"/>
            </a:endParaRPr>
          </a:p>
          <a:p>
            <a:pPr>
              <a:lnSpc>
                <a:spcPct val="90000"/>
              </a:lnSpc>
              <a:buFont typeface="Arial" panose="020B0604020202020204" pitchFamily="34" charset="0"/>
              <a:buChar char="•"/>
            </a:pPr>
            <a:r>
              <a:rPr lang="en-US" sz="1700" b="1" i="0" dirty="0">
                <a:effectLst/>
                <a:latin typeface="-apple-system"/>
              </a:rPr>
              <a:t>Loan purpose has high number of unknown values (XAP, XNA).</a:t>
            </a:r>
            <a:endParaRPr lang="en-US" sz="1700" b="0" i="0" dirty="0">
              <a:effectLst/>
              <a:latin typeface="-apple-system"/>
            </a:endParaRPr>
          </a:p>
          <a:p>
            <a:pPr>
              <a:lnSpc>
                <a:spcPct val="90000"/>
              </a:lnSpc>
              <a:buFont typeface="Arial" panose="020B0604020202020204" pitchFamily="34" charset="0"/>
              <a:buChar char="•"/>
            </a:pPr>
            <a:r>
              <a:rPr lang="en-US" sz="1700" b="1" i="0" dirty="0">
                <a:effectLst/>
                <a:latin typeface="-apple-system"/>
              </a:rPr>
              <a:t>Loan taken for the purpose of Repairs looks to have highest default rate.</a:t>
            </a:r>
            <a:endParaRPr lang="en-US" sz="1700" b="0" i="0" dirty="0">
              <a:effectLst/>
              <a:latin typeface="-apple-system"/>
            </a:endParaRPr>
          </a:p>
          <a:p>
            <a:pPr>
              <a:lnSpc>
                <a:spcPct val="90000"/>
              </a:lnSpc>
              <a:buFont typeface="Arial" panose="020B0604020202020204" pitchFamily="34" charset="0"/>
              <a:buChar char="•"/>
            </a:pPr>
            <a:r>
              <a:rPr lang="en-US" sz="1700" b="1" i="0" dirty="0">
                <a:effectLst/>
                <a:latin typeface="-apple-system"/>
              </a:rPr>
              <a:t>Huge number application have been rejected by bank or refused by client which are applied for Repair or Other. from this we can infer that repair is considered high risk by bank. Also, either they are rejected or bank offers loan on high interest rate which is not feasible by the clients and they refuse the loan.</a:t>
            </a:r>
            <a:endParaRPr lang="en-US" sz="1700" b="0" i="0" dirty="0">
              <a:effectLst/>
              <a:latin typeface="-apple-system"/>
            </a:endParaRPr>
          </a:p>
          <a:p>
            <a:pPr>
              <a:lnSpc>
                <a:spcPct val="90000"/>
              </a:lnSpc>
            </a:pPr>
            <a:endParaRPr lang="en-IN" sz="1700" dirty="0"/>
          </a:p>
        </p:txBody>
      </p:sp>
    </p:spTree>
    <p:extLst>
      <p:ext uri="{BB962C8B-B14F-4D97-AF65-F5344CB8AC3E}">
        <p14:creationId xmlns:p14="http://schemas.microsoft.com/office/powerpoint/2010/main" val="82533739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6">
            <a:extLst>
              <a:ext uri="{FF2B5EF4-FFF2-40B4-BE49-F238E27FC236}">
                <a16:creationId xmlns:a16="http://schemas.microsoft.com/office/drawing/2014/main" id="{72C6E0B7-C37D-4D54-8F3E-8D9F9097F6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a:lstStyle/>
          <a:p>
            <a:endParaRPr lang="en-CA"/>
          </a:p>
        </p:txBody>
      </p:sp>
      <p:sp>
        <p:nvSpPr>
          <p:cNvPr id="15" name="Freeform: Shape 18">
            <a:extLst>
              <a:ext uri="{FF2B5EF4-FFF2-40B4-BE49-F238E27FC236}">
                <a16:creationId xmlns:a16="http://schemas.microsoft.com/office/drawing/2014/main" id="{B7B653ED-BC47-4D34-B612-473D6AFAD0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6290102" y="977273"/>
            <a:ext cx="6053670" cy="4903455"/>
          </a:xfrm>
          <a:custGeom>
            <a:avLst/>
            <a:gdLst>
              <a:gd name="connsiteX0" fmla="*/ 6053670 w 6053670"/>
              <a:gd name="connsiteY0" fmla="*/ 1098 h 4903455"/>
              <a:gd name="connsiteX1" fmla="*/ 6053670 w 6053670"/>
              <a:gd name="connsiteY1" fmla="*/ 424590 h 4903455"/>
              <a:gd name="connsiteX2" fmla="*/ 6053670 w 6053670"/>
              <a:gd name="connsiteY2" fmla="*/ 1254558 h 4903455"/>
              <a:gd name="connsiteX3" fmla="*/ 6053670 w 6053670"/>
              <a:gd name="connsiteY3" fmla="*/ 4903455 h 4903455"/>
              <a:gd name="connsiteX4" fmla="*/ 0 w 6053670"/>
              <a:gd name="connsiteY4" fmla="*/ 4903455 h 4903455"/>
              <a:gd name="connsiteX5" fmla="*/ 0 w 6053670"/>
              <a:gd name="connsiteY5" fmla="*/ 1249853 h 4903455"/>
              <a:gd name="connsiteX6" fmla="*/ 0 w 6053670"/>
              <a:gd name="connsiteY6" fmla="*/ 424590 h 4903455"/>
              <a:gd name="connsiteX7" fmla="*/ 0 w 6053670"/>
              <a:gd name="connsiteY7" fmla="*/ 0 h 4903455"/>
              <a:gd name="connsiteX8" fmla="*/ 35717 w 6053670"/>
              <a:gd name="connsiteY8" fmla="*/ 5488 h 4903455"/>
              <a:gd name="connsiteX9" fmla="*/ 140445 w 6053670"/>
              <a:gd name="connsiteY9" fmla="*/ 21641 h 4903455"/>
              <a:gd name="connsiteX10" fmla="*/ 216722 w 6053670"/>
              <a:gd name="connsiteY10" fmla="*/ 32932 h 4903455"/>
              <a:gd name="connsiteX11" fmla="*/ 307527 w 6053670"/>
              <a:gd name="connsiteY11" fmla="*/ 44850 h 4903455"/>
              <a:gd name="connsiteX12" fmla="*/ 415282 w 6053670"/>
              <a:gd name="connsiteY12" fmla="*/ 59121 h 4903455"/>
              <a:gd name="connsiteX13" fmla="*/ 534539 w 6053670"/>
              <a:gd name="connsiteY13" fmla="*/ 74175 h 4903455"/>
              <a:gd name="connsiteX14" fmla="*/ 668931 w 6053670"/>
              <a:gd name="connsiteY14" fmla="*/ 90014 h 4903455"/>
              <a:gd name="connsiteX15" fmla="*/ 815430 w 6053670"/>
              <a:gd name="connsiteY15" fmla="*/ 106794 h 4903455"/>
              <a:gd name="connsiteX16" fmla="*/ 974641 w 6053670"/>
              <a:gd name="connsiteY16" fmla="*/ 123574 h 4903455"/>
              <a:gd name="connsiteX17" fmla="*/ 1144144 w 6053670"/>
              <a:gd name="connsiteY17" fmla="*/ 140667 h 4903455"/>
              <a:gd name="connsiteX18" fmla="*/ 1326965 w 6053670"/>
              <a:gd name="connsiteY18" fmla="*/ 156506 h 4903455"/>
              <a:gd name="connsiteX19" fmla="*/ 1518261 w 6053670"/>
              <a:gd name="connsiteY19" fmla="*/ 171717 h 4903455"/>
              <a:gd name="connsiteX20" fmla="*/ 1720453 w 6053670"/>
              <a:gd name="connsiteY20" fmla="*/ 185518 h 4903455"/>
              <a:gd name="connsiteX21" fmla="*/ 1931121 w 6053670"/>
              <a:gd name="connsiteY21" fmla="*/ 198690 h 4903455"/>
              <a:gd name="connsiteX22" fmla="*/ 2150869 w 6053670"/>
              <a:gd name="connsiteY22" fmla="*/ 211079 h 4903455"/>
              <a:gd name="connsiteX23" fmla="*/ 2263467 w 6053670"/>
              <a:gd name="connsiteY23" fmla="*/ 215470 h 4903455"/>
              <a:gd name="connsiteX24" fmla="*/ 2378487 w 6053670"/>
              <a:gd name="connsiteY24" fmla="*/ 220332 h 4903455"/>
              <a:gd name="connsiteX25" fmla="*/ 2495323 w 6053670"/>
              <a:gd name="connsiteY25" fmla="*/ 224879 h 4903455"/>
              <a:gd name="connsiteX26" fmla="*/ 2612764 w 6053670"/>
              <a:gd name="connsiteY26" fmla="*/ 227859 h 4903455"/>
              <a:gd name="connsiteX27" fmla="*/ 2732627 w 6053670"/>
              <a:gd name="connsiteY27" fmla="*/ 230525 h 4903455"/>
              <a:gd name="connsiteX28" fmla="*/ 2853700 w 6053670"/>
              <a:gd name="connsiteY28" fmla="*/ 233348 h 4903455"/>
              <a:gd name="connsiteX29" fmla="*/ 2977195 w 6053670"/>
              <a:gd name="connsiteY29" fmla="*/ 235229 h 4903455"/>
              <a:gd name="connsiteX30" fmla="*/ 3101900 w 6053670"/>
              <a:gd name="connsiteY30" fmla="*/ 235229 h 4903455"/>
              <a:gd name="connsiteX31" fmla="*/ 3227817 w 6053670"/>
              <a:gd name="connsiteY31" fmla="*/ 236170 h 4903455"/>
              <a:gd name="connsiteX32" fmla="*/ 3354944 w 6053670"/>
              <a:gd name="connsiteY32" fmla="*/ 235229 h 4903455"/>
              <a:gd name="connsiteX33" fmla="*/ 3483887 w 6053670"/>
              <a:gd name="connsiteY33" fmla="*/ 233348 h 4903455"/>
              <a:gd name="connsiteX34" fmla="*/ 3612830 w 6053670"/>
              <a:gd name="connsiteY34" fmla="*/ 231623 h 4903455"/>
              <a:gd name="connsiteX35" fmla="*/ 3743589 w 6053670"/>
              <a:gd name="connsiteY35" fmla="*/ 227859 h 4903455"/>
              <a:gd name="connsiteX36" fmla="*/ 3875559 w 6053670"/>
              <a:gd name="connsiteY36" fmla="*/ 223938 h 4903455"/>
              <a:gd name="connsiteX37" fmla="*/ 4007529 w 6053670"/>
              <a:gd name="connsiteY37" fmla="*/ 219391 h 4903455"/>
              <a:gd name="connsiteX38" fmla="*/ 4140710 w 6053670"/>
              <a:gd name="connsiteY38" fmla="*/ 212961 h 4903455"/>
              <a:gd name="connsiteX39" fmla="*/ 4275102 w 6053670"/>
              <a:gd name="connsiteY39" fmla="*/ 205277 h 4903455"/>
              <a:gd name="connsiteX40" fmla="*/ 4410098 w 6053670"/>
              <a:gd name="connsiteY40" fmla="*/ 197907 h 4903455"/>
              <a:gd name="connsiteX41" fmla="*/ 4545096 w 6053670"/>
              <a:gd name="connsiteY41" fmla="*/ 188498 h 4903455"/>
              <a:gd name="connsiteX42" fmla="*/ 4681909 w 6053670"/>
              <a:gd name="connsiteY42" fmla="*/ 177207 h 4903455"/>
              <a:gd name="connsiteX43" fmla="*/ 4816905 w 6053670"/>
              <a:gd name="connsiteY43" fmla="*/ 165916 h 4903455"/>
              <a:gd name="connsiteX44" fmla="*/ 4954323 w 6053670"/>
              <a:gd name="connsiteY44" fmla="*/ 152899 h 4903455"/>
              <a:gd name="connsiteX45" fmla="*/ 5092347 w 6053670"/>
              <a:gd name="connsiteY45" fmla="*/ 138629 h 4903455"/>
              <a:gd name="connsiteX46" fmla="*/ 5228555 w 6053670"/>
              <a:gd name="connsiteY46" fmla="*/ 123574 h 4903455"/>
              <a:gd name="connsiteX47" fmla="*/ 5366578 w 6053670"/>
              <a:gd name="connsiteY47" fmla="*/ 106010 h 4903455"/>
              <a:gd name="connsiteX48" fmla="*/ 5503997 w 6053670"/>
              <a:gd name="connsiteY48" fmla="*/ 87192 h 4903455"/>
              <a:gd name="connsiteX49" fmla="*/ 5642020 w 6053670"/>
              <a:gd name="connsiteY49" fmla="*/ 68530 h 4903455"/>
              <a:gd name="connsiteX50" fmla="*/ 5779438 w 6053670"/>
              <a:gd name="connsiteY50" fmla="*/ 46733 h 4903455"/>
              <a:gd name="connsiteX51" fmla="*/ 5916251 w 6053670"/>
              <a:gd name="connsiteY51" fmla="*/ 24464 h 4903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053670" h="4903455">
                <a:moveTo>
                  <a:pt x="6053670" y="1098"/>
                </a:moveTo>
                <a:lnTo>
                  <a:pt x="6053670" y="424590"/>
                </a:lnTo>
                <a:lnTo>
                  <a:pt x="6053670" y="1254558"/>
                </a:lnTo>
                <a:lnTo>
                  <a:pt x="6053670" y="4903455"/>
                </a:lnTo>
                <a:lnTo>
                  <a:pt x="0" y="4903455"/>
                </a:lnTo>
                <a:lnTo>
                  <a:pt x="0" y="1249853"/>
                </a:lnTo>
                <a:lnTo>
                  <a:pt x="0" y="424590"/>
                </a:lnTo>
                <a:lnTo>
                  <a:pt x="0" y="0"/>
                </a:lnTo>
                <a:lnTo>
                  <a:pt x="35717" y="5488"/>
                </a:lnTo>
                <a:lnTo>
                  <a:pt x="140445" y="21641"/>
                </a:lnTo>
                <a:lnTo>
                  <a:pt x="216722" y="32932"/>
                </a:lnTo>
                <a:lnTo>
                  <a:pt x="307527" y="44850"/>
                </a:lnTo>
                <a:lnTo>
                  <a:pt x="415282" y="59121"/>
                </a:lnTo>
                <a:lnTo>
                  <a:pt x="534539" y="74175"/>
                </a:lnTo>
                <a:lnTo>
                  <a:pt x="668931" y="90014"/>
                </a:lnTo>
                <a:lnTo>
                  <a:pt x="815430" y="106794"/>
                </a:lnTo>
                <a:lnTo>
                  <a:pt x="974641" y="123574"/>
                </a:lnTo>
                <a:lnTo>
                  <a:pt x="1144144" y="140667"/>
                </a:lnTo>
                <a:lnTo>
                  <a:pt x="1326965" y="156506"/>
                </a:lnTo>
                <a:lnTo>
                  <a:pt x="1518261" y="171717"/>
                </a:lnTo>
                <a:lnTo>
                  <a:pt x="1720453" y="185518"/>
                </a:lnTo>
                <a:lnTo>
                  <a:pt x="1931121" y="198690"/>
                </a:lnTo>
                <a:lnTo>
                  <a:pt x="2150869" y="211079"/>
                </a:lnTo>
                <a:lnTo>
                  <a:pt x="2263467" y="215470"/>
                </a:lnTo>
                <a:lnTo>
                  <a:pt x="2378487" y="220332"/>
                </a:lnTo>
                <a:lnTo>
                  <a:pt x="2495323" y="224879"/>
                </a:lnTo>
                <a:lnTo>
                  <a:pt x="2612764" y="227859"/>
                </a:lnTo>
                <a:lnTo>
                  <a:pt x="2732627" y="230525"/>
                </a:lnTo>
                <a:lnTo>
                  <a:pt x="2853700" y="233348"/>
                </a:lnTo>
                <a:lnTo>
                  <a:pt x="2977195" y="235229"/>
                </a:lnTo>
                <a:lnTo>
                  <a:pt x="3101900" y="235229"/>
                </a:lnTo>
                <a:lnTo>
                  <a:pt x="3227817" y="236170"/>
                </a:lnTo>
                <a:lnTo>
                  <a:pt x="3354944" y="235229"/>
                </a:lnTo>
                <a:lnTo>
                  <a:pt x="3483887" y="233348"/>
                </a:lnTo>
                <a:lnTo>
                  <a:pt x="3612830" y="231623"/>
                </a:lnTo>
                <a:lnTo>
                  <a:pt x="3743589" y="227859"/>
                </a:lnTo>
                <a:lnTo>
                  <a:pt x="3875559" y="223938"/>
                </a:lnTo>
                <a:lnTo>
                  <a:pt x="4007529" y="219391"/>
                </a:lnTo>
                <a:lnTo>
                  <a:pt x="4140710" y="212961"/>
                </a:lnTo>
                <a:lnTo>
                  <a:pt x="4275102" y="205277"/>
                </a:lnTo>
                <a:lnTo>
                  <a:pt x="4410098" y="197907"/>
                </a:lnTo>
                <a:lnTo>
                  <a:pt x="4545096" y="188498"/>
                </a:lnTo>
                <a:lnTo>
                  <a:pt x="4681909" y="177207"/>
                </a:lnTo>
                <a:lnTo>
                  <a:pt x="4816905" y="165916"/>
                </a:lnTo>
                <a:lnTo>
                  <a:pt x="4954323" y="152899"/>
                </a:lnTo>
                <a:lnTo>
                  <a:pt x="5092347" y="138629"/>
                </a:lnTo>
                <a:lnTo>
                  <a:pt x="5228555" y="123574"/>
                </a:lnTo>
                <a:lnTo>
                  <a:pt x="5366578" y="106010"/>
                </a:lnTo>
                <a:lnTo>
                  <a:pt x="5503997" y="87192"/>
                </a:lnTo>
                <a:lnTo>
                  <a:pt x="5642020" y="68530"/>
                </a:lnTo>
                <a:lnTo>
                  <a:pt x="5779438" y="46733"/>
                </a:lnTo>
                <a:lnTo>
                  <a:pt x="5916251" y="24464"/>
                </a:lnTo>
                <a:close/>
              </a:path>
            </a:pathLst>
          </a:custGeom>
          <a:solidFill>
            <a:schemeClr val="tx1"/>
          </a:solidFill>
          <a:ln>
            <a:noFill/>
          </a:ln>
        </p:spPr>
        <p:txBody>
          <a:bodyPr/>
          <a:lstStyle/>
          <a:p>
            <a:endParaRPr lang="en-CA"/>
          </a:p>
        </p:txBody>
      </p:sp>
      <p:sp>
        <p:nvSpPr>
          <p:cNvPr id="16" name="Freeform 5">
            <a:extLst>
              <a:ext uri="{FF2B5EF4-FFF2-40B4-BE49-F238E27FC236}">
                <a16:creationId xmlns:a16="http://schemas.microsoft.com/office/drawing/2014/main" id="{B93D812D-BB26-4FDD-A218-F6F71E7376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txBody>
          <a:bodyPr/>
          <a:lstStyle/>
          <a:p>
            <a:endParaRPr lang="en-CA"/>
          </a:p>
        </p:txBody>
      </p:sp>
      <p:sp>
        <p:nvSpPr>
          <p:cNvPr id="23" name="Freeform 5">
            <a:extLst>
              <a:ext uri="{FF2B5EF4-FFF2-40B4-BE49-F238E27FC236}">
                <a16:creationId xmlns:a16="http://schemas.microsoft.com/office/drawing/2014/main" id="{EEA99C6C-BC37-4408-9F74-3DDB1060B7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5922489">
            <a:off x="537676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tx1">
              <a:alpha val="20000"/>
            </a:schemeClr>
          </a:solidFill>
          <a:ln>
            <a:noFill/>
          </a:ln>
        </p:spPr>
        <p:txBody>
          <a:bodyPr/>
          <a:lstStyle/>
          <a:p>
            <a:endParaRPr lang="en-CA"/>
          </a:p>
        </p:txBody>
      </p:sp>
      <p:sp>
        <p:nvSpPr>
          <p:cNvPr id="2" name="Title 1">
            <a:extLst>
              <a:ext uri="{FF2B5EF4-FFF2-40B4-BE49-F238E27FC236}">
                <a16:creationId xmlns:a16="http://schemas.microsoft.com/office/drawing/2014/main" id="{35A7A07F-482B-43C2-BD2F-1B86E5BBD559}"/>
              </a:ext>
            </a:extLst>
          </p:cNvPr>
          <p:cNvSpPr>
            <a:spLocks noGrp="1"/>
          </p:cNvSpPr>
          <p:nvPr>
            <p:ph type="title"/>
          </p:nvPr>
        </p:nvSpPr>
        <p:spPr>
          <a:xfrm>
            <a:off x="639098" y="629265"/>
            <a:ext cx="6072776" cy="1622322"/>
          </a:xfrm>
        </p:spPr>
        <p:txBody>
          <a:bodyPr vert="horz" lIns="91440" tIns="45720" rIns="91440" bIns="45720" rtlCol="0" anchor="ctr">
            <a:normAutofit/>
          </a:bodyPr>
          <a:lstStyle/>
          <a:p>
            <a:pPr>
              <a:lnSpc>
                <a:spcPct val="90000"/>
              </a:lnSpc>
            </a:pPr>
            <a:r>
              <a:rPr lang="en-US" b="0" i="0" kern="1200">
                <a:solidFill>
                  <a:srgbClr val="FFFFFE"/>
                </a:solidFill>
                <a:latin typeface="+mj-lt"/>
                <a:ea typeface="+mj-ea"/>
                <a:cs typeface="+mj-cs"/>
              </a:rPr>
              <a:t>NAME CONTRACT STATUS AND LOAN REPAYMENT STATUS</a:t>
            </a:r>
          </a:p>
        </p:txBody>
      </p:sp>
      <p:sp>
        <p:nvSpPr>
          <p:cNvPr id="25" name="Rectangle 24">
            <a:extLst>
              <a:ext uri="{FF2B5EF4-FFF2-40B4-BE49-F238E27FC236}">
                <a16:creationId xmlns:a16="http://schemas.microsoft.com/office/drawing/2014/main" id="{924C0032-B592-45AB-AD23-5A4BD369B6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27" name="Oval 26">
            <a:extLst>
              <a:ext uri="{FF2B5EF4-FFF2-40B4-BE49-F238E27FC236}">
                <a16:creationId xmlns:a16="http://schemas.microsoft.com/office/drawing/2014/main" id="{89BF1F84-E7C7-42A7-911D-8E48AF6711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29" name="Oval 28">
            <a:extLst>
              <a:ext uri="{FF2B5EF4-FFF2-40B4-BE49-F238E27FC236}">
                <a16:creationId xmlns:a16="http://schemas.microsoft.com/office/drawing/2014/main" id="{0C3CFCFE-6522-4333-8CB1-16DB80E7E9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12" name="TextBox 11">
            <a:extLst>
              <a:ext uri="{FF2B5EF4-FFF2-40B4-BE49-F238E27FC236}">
                <a16:creationId xmlns:a16="http://schemas.microsoft.com/office/drawing/2014/main" id="{C5A96BE2-0E60-46F1-AAF5-97C8E133D488}"/>
              </a:ext>
            </a:extLst>
          </p:cNvPr>
          <p:cNvSpPr txBox="1"/>
          <p:nvPr/>
        </p:nvSpPr>
        <p:spPr>
          <a:xfrm>
            <a:off x="639098" y="2418735"/>
            <a:ext cx="6072776" cy="3811740"/>
          </a:xfrm>
          <a:prstGeom prst="rect">
            <a:avLst/>
          </a:prstGeom>
        </p:spPr>
        <p:txBody>
          <a:bodyPr vert="horz" lIns="91440" tIns="45720" rIns="91440" bIns="45720" rtlCol="0" anchor="ctr">
            <a:normAutofit/>
          </a:bodyPr>
          <a:lstStyle/>
          <a:p>
            <a:pPr>
              <a:spcBef>
                <a:spcPts val="1000"/>
              </a:spcBef>
              <a:buClr>
                <a:schemeClr val="accent1"/>
              </a:buClr>
              <a:buSzPct val="80000"/>
              <a:buFont typeface="Wingdings 3" charset="2"/>
              <a:buChar char=""/>
            </a:pPr>
            <a:r>
              <a:rPr lang="en-US">
                <a:solidFill>
                  <a:srgbClr val="FFFFFE"/>
                </a:solidFill>
                <a:effectLst/>
              </a:rPr>
              <a:t>90% of the previously cancelled client have actually repaid the loan. Revising the interest rates would increase business opportunity for these clients.</a:t>
            </a:r>
          </a:p>
          <a:p>
            <a:pPr>
              <a:spcBef>
                <a:spcPts val="1000"/>
              </a:spcBef>
              <a:buClr>
                <a:schemeClr val="accent1"/>
              </a:buClr>
              <a:buSzPct val="80000"/>
              <a:buFont typeface="Wingdings 3" charset="2"/>
              <a:buChar char=""/>
            </a:pPr>
            <a:r>
              <a:rPr lang="en-US">
                <a:solidFill>
                  <a:srgbClr val="FFFFFE"/>
                </a:solidFill>
                <a:effectLst/>
              </a:rPr>
              <a:t>88% of the clients who have been previously refused a loan has paid back the loan in current case.</a:t>
            </a:r>
          </a:p>
          <a:p>
            <a:pPr>
              <a:spcBef>
                <a:spcPts val="1000"/>
              </a:spcBef>
              <a:buClr>
                <a:schemeClr val="accent1"/>
              </a:buClr>
              <a:buSzPct val="80000"/>
              <a:buFont typeface="Wingdings 3" charset="2"/>
              <a:buChar char=""/>
            </a:pPr>
            <a:r>
              <a:rPr lang="en-US">
                <a:solidFill>
                  <a:srgbClr val="FFFFFE"/>
                </a:solidFill>
                <a:effectLst/>
              </a:rPr>
              <a:t>Refusal reason should be recorded for further analysis as these clients could turn into potential repaying customer.</a:t>
            </a:r>
          </a:p>
        </p:txBody>
      </p:sp>
      <p:pic>
        <p:nvPicPr>
          <p:cNvPr id="10" name="Picture 9" descr="A screenshot of a report&#10;&#10;Description automatically generated with low confidence">
            <a:extLst>
              <a:ext uri="{FF2B5EF4-FFF2-40B4-BE49-F238E27FC236}">
                <a16:creationId xmlns:a16="http://schemas.microsoft.com/office/drawing/2014/main" id="{54CE8165-9669-4508-AF48-078E179AC5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88544" y="104782"/>
            <a:ext cx="4903456" cy="3219436"/>
          </a:xfrm>
          <a:prstGeom prst="rect">
            <a:avLst/>
          </a:prstGeom>
        </p:spPr>
      </p:pic>
      <p:pic>
        <p:nvPicPr>
          <p:cNvPr id="8" name="Content Placeholder 7">
            <a:extLst>
              <a:ext uri="{FF2B5EF4-FFF2-40B4-BE49-F238E27FC236}">
                <a16:creationId xmlns:a16="http://schemas.microsoft.com/office/drawing/2014/main" id="{05CB4B14-FE9F-43A2-80AB-F456E310C194}"/>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179013" y="3429000"/>
            <a:ext cx="5142669" cy="3324218"/>
          </a:xfrm>
          <a:prstGeom prst="rect">
            <a:avLst/>
          </a:prstGeom>
        </p:spPr>
      </p:pic>
    </p:spTree>
    <p:extLst>
      <p:ext uri="{BB962C8B-B14F-4D97-AF65-F5344CB8AC3E}">
        <p14:creationId xmlns:p14="http://schemas.microsoft.com/office/powerpoint/2010/main" val="1923099763"/>
      </p:ext>
    </p:extLst>
  </p:cSld>
  <p:clrMapOvr>
    <a:overrideClrMapping bg1="dk1" tx1="lt1" bg2="dk2" tx2="lt2" accent1="accent1" accent2="accent2" accent3="accent3" accent4="accent4" accent5="accent5" accent6="accent6" hlink="hlink" folHlink="folHlink"/>
  </p:clrMapOvr>
</p:sld>
</file>

<file path=ppt/slides/slide5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2000"/>
                <a:hueMod val="108000"/>
                <a:satMod val="164000"/>
                <a:lumMod val="69000"/>
              </a:schemeClr>
              <a:schemeClr val="bg2">
                <a:tint val="96000"/>
                <a:hueMod val="90000"/>
                <a:satMod val="130000"/>
                <a:lumMod val="13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0D48DD-535E-46B0-9628-51E9B86E6FE1}"/>
              </a:ext>
            </a:extLst>
          </p:cNvPr>
          <p:cNvSpPr>
            <a:spLocks noGrp="1"/>
          </p:cNvSpPr>
          <p:nvPr>
            <p:ph type="title"/>
          </p:nvPr>
        </p:nvSpPr>
        <p:spPr>
          <a:xfrm>
            <a:off x="643855" y="1447799"/>
            <a:ext cx="3108626" cy="1444752"/>
          </a:xfrm>
        </p:spPr>
        <p:txBody>
          <a:bodyPr anchor="b">
            <a:normAutofit/>
          </a:bodyPr>
          <a:lstStyle/>
          <a:p>
            <a:pPr>
              <a:lnSpc>
                <a:spcPct val="90000"/>
              </a:lnSpc>
            </a:pPr>
            <a:r>
              <a:rPr lang="en-IN" sz="2200"/>
              <a:t>NAME CONTRACT STATUS AND AMOUNT INCOME BIVARIATE ANALYSIS</a:t>
            </a:r>
          </a:p>
        </p:txBody>
      </p:sp>
      <p:sp>
        <p:nvSpPr>
          <p:cNvPr id="29715" name="Freeform 11">
            <a:extLst>
              <a:ext uri="{FF2B5EF4-FFF2-40B4-BE49-F238E27FC236}">
                <a16:creationId xmlns:a16="http://schemas.microsoft.com/office/drawing/2014/main" id="{2FEA51AE-2D18-46BE-B2CA-B90B131689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4811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sp>
        <p:nvSpPr>
          <p:cNvPr id="29716" name="Rectangle 29704">
            <a:extLst>
              <a:ext uri="{FF2B5EF4-FFF2-40B4-BE49-F238E27FC236}">
                <a16:creationId xmlns:a16="http://schemas.microsoft.com/office/drawing/2014/main" id="{5E6A537E-C106-45AE-9BBB-3CE5594418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717" name="Freeform 5">
            <a:extLst>
              <a:ext uri="{FF2B5EF4-FFF2-40B4-BE49-F238E27FC236}">
                <a16:creationId xmlns:a16="http://schemas.microsoft.com/office/drawing/2014/main" id="{F918BA52-E4A7-4EEC-898E-C49023767C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1404667" y="2756642"/>
            <a:ext cx="6858000" cy="1344715"/>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rgbClr val="FFFFFF"/>
          </a:solidFill>
          <a:ln>
            <a:noFill/>
          </a:ln>
        </p:spPr>
        <p:txBody>
          <a:bodyPr/>
          <a:lstStyle/>
          <a:p>
            <a:endParaRPr lang="en-CA"/>
          </a:p>
        </p:txBody>
      </p:sp>
      <p:sp>
        <p:nvSpPr>
          <p:cNvPr id="29718" name="Rectangle 29708">
            <a:extLst>
              <a:ext uri="{FF2B5EF4-FFF2-40B4-BE49-F238E27FC236}">
                <a16:creationId xmlns:a16="http://schemas.microsoft.com/office/drawing/2014/main" id="{86D3F3B7-282C-4DDC-AD1B-C497F2942B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3" name="Content Placeholder 2">
            <a:extLst>
              <a:ext uri="{FF2B5EF4-FFF2-40B4-BE49-F238E27FC236}">
                <a16:creationId xmlns:a16="http://schemas.microsoft.com/office/drawing/2014/main" id="{2E39D3BE-61CE-47D1-BA43-3AFCB3CCB34F}"/>
              </a:ext>
            </a:extLst>
          </p:cNvPr>
          <p:cNvSpPr>
            <a:spLocks noGrp="1"/>
          </p:cNvSpPr>
          <p:nvPr>
            <p:ph idx="1"/>
          </p:nvPr>
        </p:nvSpPr>
        <p:spPr>
          <a:xfrm>
            <a:off x="643855" y="3072385"/>
            <a:ext cx="3108057" cy="2947415"/>
          </a:xfrm>
        </p:spPr>
        <p:txBody>
          <a:bodyPr>
            <a:normAutofit/>
          </a:bodyPr>
          <a:lstStyle/>
          <a:p>
            <a:r>
              <a:rPr lang="en-US" sz="1400" b="1" i="0">
                <a:effectLst/>
                <a:latin typeface="-apple-system"/>
              </a:rPr>
              <a:t>The point plot show that the people who have not used offer earlier have defaulted even when there average income is higher than others.</a:t>
            </a:r>
            <a:endParaRPr lang="en-US" sz="1400" b="0" i="0">
              <a:effectLst/>
              <a:latin typeface="-apple-system"/>
            </a:endParaRPr>
          </a:p>
          <a:p>
            <a:endParaRPr lang="en-IN" sz="1400"/>
          </a:p>
        </p:txBody>
      </p:sp>
      <p:pic>
        <p:nvPicPr>
          <p:cNvPr id="29698" name="Picture 2">
            <a:extLst>
              <a:ext uri="{FF2B5EF4-FFF2-40B4-BE49-F238E27FC236}">
                <a16:creationId xmlns:a16="http://schemas.microsoft.com/office/drawing/2014/main" id="{C2E86B14-13A3-4E16-A7B7-EE9498B8F1AA}"/>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048451" y="1971801"/>
            <a:ext cx="6495847" cy="3523997"/>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86981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1033" name="Freeform: Shape 1032">
            <a:extLst>
              <a:ext uri="{FF2B5EF4-FFF2-40B4-BE49-F238E27FC236}">
                <a16:creationId xmlns:a16="http://schemas.microsoft.com/office/drawing/2014/main" id="{BC004C91-9324-4E94-BC28-856AE162D3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7" cy="5095933"/>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solidFill>
            <a:srgbClr val="FFFFFF"/>
          </a:solidFill>
          <a:ln>
            <a:noFill/>
          </a:ln>
        </p:spPr>
        <p:txBody>
          <a:bodyPr/>
          <a:lstStyle/>
          <a:p>
            <a:endParaRPr lang="en-CA"/>
          </a:p>
        </p:txBody>
      </p:sp>
      <p:sp>
        <p:nvSpPr>
          <p:cNvPr id="1035" name="Freeform 7">
            <a:extLst>
              <a:ext uri="{FF2B5EF4-FFF2-40B4-BE49-F238E27FC236}">
                <a16:creationId xmlns:a16="http://schemas.microsoft.com/office/drawing/2014/main" id="{5B562CD4-39C5-44ED-BD68-B789B305E0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tx1">
              <a:alpha val="20000"/>
            </a:schemeClr>
          </a:solidFill>
          <a:ln>
            <a:noFill/>
          </a:ln>
        </p:spPr>
        <p:txBody>
          <a:bodyPr rtlCol="0" anchor="ctr"/>
          <a:lstStyle/>
          <a:p>
            <a:pPr algn="ctr"/>
            <a:endParaRPr lang="en-US">
              <a:solidFill>
                <a:schemeClr val="tx1"/>
              </a:solidFill>
            </a:endParaRPr>
          </a:p>
        </p:txBody>
      </p:sp>
      <p:sp>
        <p:nvSpPr>
          <p:cNvPr id="4" name="Title 3">
            <a:extLst>
              <a:ext uri="{FF2B5EF4-FFF2-40B4-BE49-F238E27FC236}">
                <a16:creationId xmlns:a16="http://schemas.microsoft.com/office/drawing/2014/main" id="{56808634-77B2-42C3-ABF9-E241B5F68149}"/>
              </a:ext>
            </a:extLst>
          </p:cNvPr>
          <p:cNvSpPr>
            <a:spLocks noGrp="1"/>
          </p:cNvSpPr>
          <p:nvPr>
            <p:ph type="title"/>
          </p:nvPr>
        </p:nvSpPr>
        <p:spPr>
          <a:xfrm>
            <a:off x="646111" y="452718"/>
            <a:ext cx="9404723" cy="1180711"/>
          </a:xfrm>
        </p:spPr>
        <p:txBody>
          <a:bodyPr>
            <a:normAutofit/>
          </a:bodyPr>
          <a:lstStyle/>
          <a:p>
            <a:pPr>
              <a:lnSpc>
                <a:spcPct val="90000"/>
              </a:lnSpc>
            </a:pPr>
            <a:r>
              <a:rPr lang="en-IN" sz="2600"/>
              <a:t>FINDING AND HANDLING MISSING DATA </a:t>
            </a:r>
            <a:br>
              <a:rPr lang="en-IN" sz="2600"/>
            </a:br>
            <a:r>
              <a:rPr lang="en-IN" sz="2600"/>
              <a:t>DATASET -1 -&gt;APPLICATION DATA</a:t>
            </a:r>
            <a:br>
              <a:rPr lang="en-IN" sz="2600"/>
            </a:br>
            <a:endParaRPr lang="en-IN" sz="2600"/>
          </a:p>
        </p:txBody>
      </p:sp>
      <p:sp>
        <p:nvSpPr>
          <p:cNvPr id="5" name="Content Placeholder 4">
            <a:extLst>
              <a:ext uri="{FF2B5EF4-FFF2-40B4-BE49-F238E27FC236}">
                <a16:creationId xmlns:a16="http://schemas.microsoft.com/office/drawing/2014/main" id="{1987E2FC-EECC-4BCC-BC20-BE3DB0361048}"/>
              </a:ext>
            </a:extLst>
          </p:cNvPr>
          <p:cNvSpPr>
            <a:spLocks noGrp="1"/>
          </p:cNvSpPr>
          <p:nvPr>
            <p:ph idx="1"/>
          </p:nvPr>
        </p:nvSpPr>
        <p:spPr>
          <a:xfrm>
            <a:off x="643856" y="2548281"/>
            <a:ext cx="7152860" cy="3654389"/>
          </a:xfrm>
        </p:spPr>
        <p:txBody>
          <a:bodyPr>
            <a:normAutofit/>
          </a:bodyPr>
          <a:lstStyle/>
          <a:p>
            <a:pPr marL="0" indent="0">
              <a:lnSpc>
                <a:spcPct val="90000"/>
              </a:lnSpc>
              <a:buNone/>
            </a:pPr>
            <a:r>
              <a:rPr lang="en-IN" sz="1600">
                <a:solidFill>
                  <a:schemeClr val="bg1"/>
                </a:solidFill>
              </a:rPr>
              <a:t>Number of Rows =307511</a:t>
            </a:r>
          </a:p>
          <a:p>
            <a:pPr marL="0" indent="0">
              <a:lnSpc>
                <a:spcPct val="90000"/>
              </a:lnSpc>
              <a:buNone/>
            </a:pPr>
            <a:r>
              <a:rPr lang="en-IN" sz="1600">
                <a:solidFill>
                  <a:schemeClr val="bg1"/>
                </a:solidFill>
              </a:rPr>
              <a:t>Number of Columns=122</a:t>
            </a:r>
          </a:p>
          <a:p>
            <a:pPr>
              <a:lnSpc>
                <a:spcPct val="90000"/>
              </a:lnSpc>
            </a:pPr>
            <a:r>
              <a:rPr lang="en-IN" sz="1600">
                <a:solidFill>
                  <a:schemeClr val="bg1"/>
                </a:solidFill>
              </a:rPr>
              <a:t>There are some data set related to days which is negative would have to manage that</a:t>
            </a:r>
          </a:p>
          <a:p>
            <a:pPr>
              <a:lnSpc>
                <a:spcPct val="90000"/>
              </a:lnSpc>
            </a:pPr>
            <a:r>
              <a:rPr lang="en-IN" sz="1600">
                <a:solidFill>
                  <a:schemeClr val="bg1"/>
                </a:solidFill>
              </a:rPr>
              <a:t>The given line plot shows the columns                                                                                                                          and number of null values(extracted                                                                                   from the Jupyter File attached in Tech                                                                	    Stack used slide)</a:t>
            </a:r>
          </a:p>
          <a:p>
            <a:pPr>
              <a:lnSpc>
                <a:spcPct val="90000"/>
              </a:lnSpc>
            </a:pPr>
            <a:r>
              <a:rPr lang="en-IN" sz="1600">
                <a:solidFill>
                  <a:schemeClr val="bg1"/>
                </a:solidFill>
              </a:rPr>
              <a:t>We will drop those columns with missing                                                                                 value % greater than 40% </a:t>
            </a:r>
          </a:p>
          <a:p>
            <a:pPr>
              <a:lnSpc>
                <a:spcPct val="90000"/>
              </a:lnSpc>
            </a:pPr>
            <a:r>
              <a:rPr lang="en-US" sz="1600">
                <a:solidFill>
                  <a:schemeClr val="bg1"/>
                </a:solidFill>
              </a:rPr>
              <a:t>As per Industrial Standard, max Threshold                                                                                                                 limit can be between 40% to 50 % depending                                                                             upon the data acquired in specific sector</a:t>
            </a:r>
            <a:endParaRPr lang="en-IN" sz="1600">
              <a:solidFill>
                <a:schemeClr val="bg1"/>
              </a:solidFill>
            </a:endParaRPr>
          </a:p>
        </p:txBody>
      </p:sp>
      <p:pic>
        <p:nvPicPr>
          <p:cNvPr id="1028" name="Picture 4" descr="A screen shot of a graph&#10;&#10;Description automatically generated with medium confidence">
            <a:extLst>
              <a:ext uri="{FF2B5EF4-FFF2-40B4-BE49-F238E27FC236}">
                <a16:creationId xmlns:a16="http://schemas.microsoft.com/office/drawing/2014/main" id="{A647A115-721D-4F18-A292-62EB99DEB5AB}"/>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8129872" y="2591252"/>
            <a:ext cx="3413671" cy="1647096"/>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7" name="Picture 6" descr="A screenshot of a computer code&#10;&#10;Description automatically generated with low confidence">
            <a:extLst>
              <a:ext uri="{FF2B5EF4-FFF2-40B4-BE49-F238E27FC236}">
                <a16:creationId xmlns:a16="http://schemas.microsoft.com/office/drawing/2014/main" id="{08A33EAE-BB6E-4E85-9E80-85B8D4B9C15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29872" y="4883014"/>
            <a:ext cx="3413671" cy="921531"/>
          </a:xfrm>
          <a:prstGeom prst="rect">
            <a:avLst/>
          </a:prstGeom>
          <a:effectLst/>
        </p:spPr>
      </p:pic>
    </p:spTree>
    <p:extLst>
      <p:ext uri="{BB962C8B-B14F-4D97-AF65-F5344CB8AC3E}">
        <p14:creationId xmlns:p14="http://schemas.microsoft.com/office/powerpoint/2010/main" val="345217647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09C82C-829C-4313-BAD8-10442116E386}"/>
              </a:ext>
            </a:extLst>
          </p:cNvPr>
          <p:cNvSpPr>
            <a:spLocks noGrp="1"/>
          </p:cNvSpPr>
          <p:nvPr>
            <p:ph type="title"/>
          </p:nvPr>
        </p:nvSpPr>
        <p:spPr/>
        <p:txBody>
          <a:bodyPr/>
          <a:lstStyle/>
          <a:p>
            <a:r>
              <a:rPr lang="en-IN" dirty="0"/>
              <a:t>CONTRACT STATUS &amp; SOCIAL CIRCLE BIVARAITE ANALYSIS</a:t>
            </a:r>
          </a:p>
        </p:txBody>
      </p:sp>
      <p:sp>
        <p:nvSpPr>
          <p:cNvPr id="3" name="Content Placeholder 2">
            <a:extLst>
              <a:ext uri="{FF2B5EF4-FFF2-40B4-BE49-F238E27FC236}">
                <a16:creationId xmlns:a16="http://schemas.microsoft.com/office/drawing/2014/main" id="{C29A16DF-369C-4655-B803-392336B4D8A2}"/>
              </a:ext>
            </a:extLst>
          </p:cNvPr>
          <p:cNvSpPr>
            <a:spLocks noGrp="1"/>
          </p:cNvSpPr>
          <p:nvPr>
            <p:ph idx="1"/>
          </p:nvPr>
        </p:nvSpPr>
        <p:spPr>
          <a:xfrm>
            <a:off x="0" y="1986455"/>
            <a:ext cx="3331779" cy="3599316"/>
          </a:xfrm>
        </p:spPr>
        <p:txBody>
          <a:bodyPr/>
          <a:lstStyle/>
          <a:p>
            <a:r>
              <a:rPr lang="en-US" b="1" i="0" dirty="0">
                <a:effectLst/>
                <a:latin typeface="-apple-system"/>
              </a:rPr>
              <a:t>Clients who have average of 0.13 or higher their DEF_60_CNT_SOCIAL_CIRCLE score tend to default more and thus </a:t>
            </a:r>
            <a:r>
              <a:rPr lang="en-GB" b="1" i="0" dirty="0">
                <a:effectLst/>
                <a:latin typeface="-apple-system"/>
              </a:rPr>
              <a:t>analysing</a:t>
            </a:r>
            <a:r>
              <a:rPr lang="en-US" b="1" i="0" dirty="0">
                <a:effectLst/>
                <a:latin typeface="-apple-system"/>
              </a:rPr>
              <a:t> client's social circle could help in disbursement of the loan.</a:t>
            </a:r>
            <a:endParaRPr lang="en-US" b="0" i="0" dirty="0">
              <a:effectLst/>
              <a:latin typeface="-apple-system"/>
            </a:endParaRPr>
          </a:p>
          <a:p>
            <a:endParaRPr lang="en-IN" dirty="0"/>
          </a:p>
        </p:txBody>
      </p:sp>
      <p:pic>
        <p:nvPicPr>
          <p:cNvPr id="30722" name="Picture 2">
            <a:extLst>
              <a:ext uri="{FF2B5EF4-FFF2-40B4-BE49-F238E27FC236}">
                <a16:creationId xmlns:a16="http://schemas.microsoft.com/office/drawing/2014/main" id="{CB62FAA7-E4D5-421F-BAF9-DE239D6B618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26362" y="1986455"/>
            <a:ext cx="8765637" cy="47646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975870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1B28F63-CF00-448F-B141-FE33C33B18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9" name="Picture 8">
            <a:extLst>
              <a:ext uri="{FF2B5EF4-FFF2-40B4-BE49-F238E27FC236}">
                <a16:creationId xmlns:a16="http://schemas.microsoft.com/office/drawing/2014/main" id="{2AE609E2-8522-44E4-9077-980E5BCF3E1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1" name="Oval 10">
            <a:extLst>
              <a:ext uri="{FF2B5EF4-FFF2-40B4-BE49-F238E27FC236}">
                <a16:creationId xmlns:a16="http://schemas.microsoft.com/office/drawing/2014/main" id="{4FA533C5-33E3-4611-AF9F-72811D8B26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pic>
        <p:nvPicPr>
          <p:cNvPr id="13" name="Picture 12">
            <a:extLst>
              <a:ext uri="{FF2B5EF4-FFF2-40B4-BE49-F238E27FC236}">
                <a16:creationId xmlns:a16="http://schemas.microsoft.com/office/drawing/2014/main" id="{8949AD42-25FD-4C3D-9EEE-B7FEC580998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5" name="Picture 14">
            <a:extLst>
              <a:ext uri="{FF2B5EF4-FFF2-40B4-BE49-F238E27FC236}">
                <a16:creationId xmlns:a16="http://schemas.microsoft.com/office/drawing/2014/main" id="{6AC7D913-60B7-4603-881B-831DA5D3A94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7" name="Rectangle 16">
            <a:extLst>
              <a:ext uri="{FF2B5EF4-FFF2-40B4-BE49-F238E27FC236}">
                <a16:creationId xmlns:a16="http://schemas.microsoft.com/office/drawing/2014/main" id="{87F0FDC4-AD8C-47D9-9131-623C98ADB0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CA"/>
          </a:p>
        </p:txBody>
      </p:sp>
      <p:sp useBgFill="1">
        <p:nvSpPr>
          <p:cNvPr id="19" name="Rectangle 18">
            <a:extLst>
              <a:ext uri="{FF2B5EF4-FFF2-40B4-BE49-F238E27FC236}">
                <a16:creationId xmlns:a16="http://schemas.microsoft.com/office/drawing/2014/main" id="{DDCA251B-4F28-43A9-A5FD-47101E24C8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7B3E067-68A1-4E6F-8B2A-DF0DC2803F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4" cy="6858000"/>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148F0EEF-7B63-4EC4-96D4-6AFBF46B1A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438656" cy="6858000"/>
          </a:xfrm>
          <a:prstGeom prst="rect">
            <a:avLst/>
          </a:prstGeom>
          <a:solidFill>
            <a:schemeClr val="accent1">
              <a:alpha val="70000"/>
            </a:schemeClr>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25" name="Rectangle 24">
            <a:extLst>
              <a:ext uri="{FF2B5EF4-FFF2-40B4-BE49-F238E27FC236}">
                <a16:creationId xmlns:a16="http://schemas.microsoft.com/office/drawing/2014/main" id="{4FB5E673-6D85-4457-A048-FD09048DCE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2" name="Title 1">
            <a:extLst>
              <a:ext uri="{FF2B5EF4-FFF2-40B4-BE49-F238E27FC236}">
                <a16:creationId xmlns:a16="http://schemas.microsoft.com/office/drawing/2014/main" id="{2AD9D7EB-E3EC-475A-94DA-22D5C5BEB931}"/>
              </a:ext>
            </a:extLst>
          </p:cNvPr>
          <p:cNvSpPr>
            <a:spLocks noGrp="1"/>
          </p:cNvSpPr>
          <p:nvPr>
            <p:ph type="title"/>
          </p:nvPr>
        </p:nvSpPr>
        <p:spPr>
          <a:xfrm>
            <a:off x="5214033" y="1266958"/>
            <a:ext cx="6248624" cy="4528457"/>
          </a:xfrm>
        </p:spPr>
        <p:txBody>
          <a:bodyPr vert="horz" lIns="91440" tIns="45720" rIns="91440" bIns="45720" rtlCol="0" anchor="ctr">
            <a:normAutofit/>
          </a:bodyPr>
          <a:lstStyle/>
          <a:p>
            <a:pPr>
              <a:lnSpc>
                <a:spcPct val="90000"/>
              </a:lnSpc>
            </a:pPr>
            <a:r>
              <a:rPr lang="en-US" sz="4500" b="0" i="0" kern="1200" dirty="0">
                <a:solidFill>
                  <a:schemeClr val="tx2"/>
                </a:solidFill>
                <a:latin typeface="+mj-lt"/>
                <a:ea typeface="+mj-ea"/>
                <a:cs typeface="+mj-cs"/>
              </a:rPr>
              <a:t>TASK-5 CORRELATEION BETWEEN VARIABLES AND REPAYMENT/DEFAULT</a:t>
            </a:r>
          </a:p>
        </p:txBody>
      </p:sp>
    </p:spTree>
    <p:extLst>
      <p:ext uri="{BB962C8B-B14F-4D97-AF65-F5344CB8AC3E}">
        <p14:creationId xmlns:p14="http://schemas.microsoft.com/office/powerpoint/2010/main" val="285631243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D544D7-AC00-4C7D-84DB-24385C24F191}"/>
              </a:ext>
            </a:extLst>
          </p:cNvPr>
          <p:cNvSpPr>
            <a:spLocks noGrp="1"/>
          </p:cNvSpPr>
          <p:nvPr>
            <p:ph type="title"/>
          </p:nvPr>
        </p:nvSpPr>
        <p:spPr>
          <a:xfrm>
            <a:off x="37676" y="651641"/>
            <a:ext cx="4167736" cy="1334814"/>
          </a:xfrm>
        </p:spPr>
        <p:txBody>
          <a:bodyPr>
            <a:normAutofit fontScale="90000"/>
          </a:bodyPr>
          <a:lstStyle/>
          <a:p>
            <a:r>
              <a:rPr lang="en-IN" dirty="0"/>
              <a:t>CORRELATION BETWEEN VARIABLES WHEN LOAN REPAID</a:t>
            </a:r>
          </a:p>
        </p:txBody>
      </p:sp>
      <p:pic>
        <p:nvPicPr>
          <p:cNvPr id="8" name="Content Placeholder 7">
            <a:extLst>
              <a:ext uri="{FF2B5EF4-FFF2-40B4-BE49-F238E27FC236}">
                <a16:creationId xmlns:a16="http://schemas.microsoft.com/office/drawing/2014/main" id="{9571C1B3-EFC9-4C26-984E-ABD73F0AE63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986455"/>
            <a:ext cx="4167736" cy="2885091"/>
          </a:xfrm>
        </p:spPr>
      </p:pic>
      <p:pic>
        <p:nvPicPr>
          <p:cNvPr id="31746" name="Picture 2">
            <a:extLst>
              <a:ext uri="{FF2B5EF4-FFF2-40B4-BE49-F238E27FC236}">
                <a16:creationId xmlns:a16="http://schemas.microsoft.com/office/drawing/2014/main" id="{7F1D27AE-1E34-4E36-8629-E2E931F31A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5412" y="63062"/>
            <a:ext cx="7948912" cy="6731876"/>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5B44CF1E-3241-4D0D-9B9F-A2797C7BAC4F}"/>
              </a:ext>
            </a:extLst>
          </p:cNvPr>
          <p:cNvSpPr txBox="1"/>
          <p:nvPr/>
        </p:nvSpPr>
        <p:spPr>
          <a:xfrm>
            <a:off x="37676" y="4903527"/>
            <a:ext cx="4167735" cy="2031325"/>
          </a:xfrm>
          <a:prstGeom prst="rect">
            <a:avLst/>
          </a:prstGeom>
          <a:noFill/>
        </p:spPr>
        <p:txBody>
          <a:bodyPr wrap="square">
            <a:spAutoFit/>
          </a:bodyPr>
          <a:lstStyle/>
          <a:p>
            <a:pPr algn="l"/>
            <a:r>
              <a:rPr lang="en-US" b="1" i="0" dirty="0">
                <a:effectLst/>
                <a:latin typeface="-apple-system"/>
              </a:rPr>
              <a:t>1. Credit amount is highly correlated with:</a:t>
            </a:r>
            <a:endParaRPr lang="en-US" b="0" i="0" dirty="0">
              <a:effectLst/>
              <a:latin typeface="-apple-system"/>
            </a:endParaRPr>
          </a:p>
          <a:p>
            <a:pPr algn="l">
              <a:buFont typeface="Arial" panose="020B0604020202020204" pitchFamily="34" charset="0"/>
              <a:buChar char="•"/>
            </a:pPr>
            <a:r>
              <a:rPr lang="en-US" b="1" i="0" dirty="0">
                <a:effectLst/>
                <a:latin typeface="-apple-system"/>
              </a:rPr>
              <a:t>Goods Price Amount</a:t>
            </a:r>
            <a:endParaRPr lang="en-US" b="0" i="0" dirty="0">
              <a:effectLst/>
              <a:latin typeface="-apple-system"/>
            </a:endParaRPr>
          </a:p>
          <a:p>
            <a:pPr algn="l">
              <a:buFont typeface="Arial" panose="020B0604020202020204" pitchFamily="34" charset="0"/>
              <a:buChar char="•"/>
            </a:pPr>
            <a:r>
              <a:rPr lang="en-US" b="1" i="0" dirty="0">
                <a:effectLst/>
                <a:latin typeface="-apple-system"/>
              </a:rPr>
              <a:t>Loan Annuity</a:t>
            </a:r>
            <a:endParaRPr lang="en-US" b="0" i="0" dirty="0">
              <a:effectLst/>
              <a:latin typeface="-apple-system"/>
            </a:endParaRPr>
          </a:p>
          <a:p>
            <a:pPr algn="l">
              <a:buFont typeface="Arial" panose="020B0604020202020204" pitchFamily="34" charset="0"/>
              <a:buChar char="•"/>
            </a:pPr>
            <a:r>
              <a:rPr lang="en-US" b="1" i="0" dirty="0">
                <a:effectLst/>
                <a:latin typeface="-apple-system"/>
              </a:rPr>
              <a:t>Total Income</a:t>
            </a:r>
            <a:endParaRPr lang="en-US" b="0" i="0" dirty="0">
              <a:effectLst/>
              <a:latin typeface="-apple-system"/>
            </a:endParaRPr>
          </a:p>
          <a:p>
            <a:pPr algn="l"/>
            <a:r>
              <a:rPr lang="en-US" b="1" i="0" dirty="0">
                <a:effectLst/>
                <a:latin typeface="-apple-system"/>
              </a:rPr>
              <a:t>2. We can also see that </a:t>
            </a:r>
            <a:r>
              <a:rPr lang="en-GB" b="1" i="0" dirty="0">
                <a:effectLst/>
                <a:latin typeface="-apple-system"/>
              </a:rPr>
              <a:t>repayers</a:t>
            </a:r>
            <a:r>
              <a:rPr lang="en-US" b="1" i="0" dirty="0">
                <a:effectLst/>
                <a:latin typeface="-apple-system"/>
              </a:rPr>
              <a:t> have high correlation in number of days employed.</a:t>
            </a:r>
            <a:endParaRPr lang="en-US" b="0" i="0" dirty="0">
              <a:effectLst/>
              <a:latin typeface="-apple-system"/>
            </a:endParaRPr>
          </a:p>
        </p:txBody>
      </p:sp>
    </p:spTree>
    <p:extLst>
      <p:ext uri="{BB962C8B-B14F-4D97-AF65-F5344CB8AC3E}">
        <p14:creationId xmlns:p14="http://schemas.microsoft.com/office/powerpoint/2010/main" val="373339055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44E07D8-1968-46EB-93B1-5E50F59A6F65}"/>
              </a:ext>
            </a:extLst>
          </p:cNvPr>
          <p:cNvSpPr>
            <a:spLocks noGrp="1"/>
          </p:cNvSpPr>
          <p:nvPr>
            <p:ph type="title"/>
          </p:nvPr>
        </p:nvSpPr>
        <p:spPr>
          <a:xfrm>
            <a:off x="-73572" y="752475"/>
            <a:ext cx="4225159" cy="1081088"/>
          </a:xfrm>
        </p:spPr>
        <p:txBody>
          <a:bodyPr>
            <a:normAutofit fontScale="90000"/>
          </a:bodyPr>
          <a:lstStyle/>
          <a:p>
            <a:r>
              <a:rPr lang="en-IN" dirty="0"/>
              <a:t>CORRELATION BETWEEN VARIABLES WHEN DEFAULT </a:t>
            </a:r>
          </a:p>
        </p:txBody>
      </p:sp>
      <p:pic>
        <p:nvPicPr>
          <p:cNvPr id="6" name="Content Placeholder 5">
            <a:extLst>
              <a:ext uri="{FF2B5EF4-FFF2-40B4-BE49-F238E27FC236}">
                <a16:creationId xmlns:a16="http://schemas.microsoft.com/office/drawing/2014/main" id="{52E3B5B9-F8F4-424A-A17F-F05994B8233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979666"/>
            <a:ext cx="3815255" cy="2129880"/>
          </a:xfrm>
        </p:spPr>
      </p:pic>
      <p:pic>
        <p:nvPicPr>
          <p:cNvPr id="32770" name="Picture 2">
            <a:extLst>
              <a:ext uri="{FF2B5EF4-FFF2-40B4-BE49-F238E27FC236}">
                <a16:creationId xmlns:a16="http://schemas.microsoft.com/office/drawing/2014/main" id="{F1F533D9-3600-4ACE-A07E-6E2E501A6B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5255" y="0"/>
            <a:ext cx="8376745" cy="68580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D6DE1BC9-8DF9-4414-8A56-61697E0073E6}"/>
              </a:ext>
            </a:extLst>
          </p:cNvPr>
          <p:cNvSpPr txBox="1"/>
          <p:nvPr/>
        </p:nvSpPr>
        <p:spPr>
          <a:xfrm>
            <a:off x="-73572" y="4255649"/>
            <a:ext cx="3815255" cy="2862322"/>
          </a:xfrm>
          <a:prstGeom prst="rect">
            <a:avLst/>
          </a:prstGeom>
          <a:noFill/>
        </p:spPr>
        <p:txBody>
          <a:bodyPr wrap="square">
            <a:spAutoFit/>
          </a:bodyPr>
          <a:lstStyle/>
          <a:p>
            <a:pPr algn="l">
              <a:buFont typeface="Arial" panose="020B0604020202020204" pitchFamily="34" charset="0"/>
              <a:buChar char="•"/>
            </a:pPr>
            <a:r>
              <a:rPr lang="en-US" b="1" i="0" dirty="0">
                <a:effectLst/>
                <a:latin typeface="-apple-system"/>
              </a:rPr>
              <a:t>Credit amount is highly correlated with good price amount which is same as repaid.</a:t>
            </a:r>
          </a:p>
          <a:p>
            <a:pPr algn="l"/>
            <a:r>
              <a:rPr lang="en-US" b="1" i="0" dirty="0">
                <a:effectLst/>
                <a:latin typeface="-apple-system"/>
              </a:rPr>
              <a:t>Credit amount is highly correlated with:</a:t>
            </a:r>
            <a:endParaRPr lang="en-US" b="0" i="0" dirty="0">
              <a:effectLst/>
              <a:latin typeface="-apple-system"/>
            </a:endParaRPr>
          </a:p>
          <a:p>
            <a:pPr algn="l">
              <a:buFont typeface="Arial" panose="020B0604020202020204" pitchFamily="34" charset="0"/>
              <a:buChar char="•"/>
            </a:pPr>
            <a:r>
              <a:rPr lang="en-US" b="1" i="0" dirty="0">
                <a:effectLst/>
                <a:latin typeface="-apple-system"/>
              </a:rPr>
              <a:t>Goods Price Amount</a:t>
            </a:r>
            <a:endParaRPr lang="en-US" b="0" i="0" dirty="0">
              <a:effectLst/>
              <a:latin typeface="-apple-system"/>
            </a:endParaRPr>
          </a:p>
          <a:p>
            <a:pPr algn="l">
              <a:buFont typeface="Arial" panose="020B0604020202020204" pitchFamily="34" charset="0"/>
              <a:buChar char="•"/>
            </a:pPr>
            <a:r>
              <a:rPr lang="en-US" b="1" i="0" dirty="0">
                <a:effectLst/>
                <a:latin typeface="-apple-system"/>
              </a:rPr>
              <a:t>Loan Annuity</a:t>
            </a:r>
            <a:endParaRPr lang="en-US" b="0" i="0" dirty="0">
              <a:effectLst/>
              <a:latin typeface="-apple-system"/>
            </a:endParaRPr>
          </a:p>
          <a:p>
            <a:pPr algn="l">
              <a:buFont typeface="Arial" panose="020B0604020202020204" pitchFamily="34" charset="0"/>
              <a:buChar char="•"/>
            </a:pPr>
            <a:r>
              <a:rPr lang="en-US" b="1" i="0" dirty="0">
                <a:effectLst/>
                <a:latin typeface="-apple-system"/>
              </a:rPr>
              <a:t>Total Income</a:t>
            </a:r>
            <a:endParaRPr lang="en-US" b="0" i="0" dirty="0">
              <a:effectLst/>
              <a:latin typeface="-apple-system"/>
            </a:endParaRPr>
          </a:p>
          <a:p>
            <a:pPr algn="l">
              <a:buFont typeface="Arial" panose="020B0604020202020204" pitchFamily="34" charset="0"/>
              <a:buChar char="•"/>
            </a:pPr>
            <a:endParaRPr lang="en-US" b="1" dirty="0">
              <a:latin typeface="-apple-system"/>
            </a:endParaRPr>
          </a:p>
          <a:p>
            <a:pPr algn="l"/>
            <a:endParaRPr lang="en-US" b="0" i="0" dirty="0">
              <a:effectLst/>
              <a:latin typeface="-apple-system"/>
            </a:endParaRPr>
          </a:p>
        </p:txBody>
      </p:sp>
    </p:spTree>
    <p:extLst>
      <p:ext uri="{BB962C8B-B14F-4D97-AF65-F5344CB8AC3E}">
        <p14:creationId xmlns:p14="http://schemas.microsoft.com/office/powerpoint/2010/main" val="427729223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1B28F63-CF00-448F-B141-FE33C33B18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9" name="Picture 8">
            <a:extLst>
              <a:ext uri="{FF2B5EF4-FFF2-40B4-BE49-F238E27FC236}">
                <a16:creationId xmlns:a16="http://schemas.microsoft.com/office/drawing/2014/main" id="{2AE609E2-8522-44E4-9077-980E5BCF3E1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1" name="Oval 10">
            <a:extLst>
              <a:ext uri="{FF2B5EF4-FFF2-40B4-BE49-F238E27FC236}">
                <a16:creationId xmlns:a16="http://schemas.microsoft.com/office/drawing/2014/main" id="{4FA533C5-33E3-4611-AF9F-72811D8B26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pic>
        <p:nvPicPr>
          <p:cNvPr id="13" name="Picture 12">
            <a:extLst>
              <a:ext uri="{FF2B5EF4-FFF2-40B4-BE49-F238E27FC236}">
                <a16:creationId xmlns:a16="http://schemas.microsoft.com/office/drawing/2014/main" id="{8949AD42-25FD-4C3D-9EEE-B7FEC580998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5" name="Picture 14">
            <a:extLst>
              <a:ext uri="{FF2B5EF4-FFF2-40B4-BE49-F238E27FC236}">
                <a16:creationId xmlns:a16="http://schemas.microsoft.com/office/drawing/2014/main" id="{6AC7D913-60B7-4603-881B-831DA5D3A94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7" name="Rectangle 16">
            <a:extLst>
              <a:ext uri="{FF2B5EF4-FFF2-40B4-BE49-F238E27FC236}">
                <a16:creationId xmlns:a16="http://schemas.microsoft.com/office/drawing/2014/main" id="{87F0FDC4-AD8C-47D9-9131-623C98ADB0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CA"/>
          </a:p>
        </p:txBody>
      </p:sp>
      <p:sp useBgFill="1">
        <p:nvSpPr>
          <p:cNvPr id="19" name="Rectangle 18">
            <a:extLst>
              <a:ext uri="{FF2B5EF4-FFF2-40B4-BE49-F238E27FC236}">
                <a16:creationId xmlns:a16="http://schemas.microsoft.com/office/drawing/2014/main" id="{DDCA251B-4F28-43A9-A5FD-47101E24C8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7B3E067-68A1-4E6F-8B2A-DF0DC2803F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4" cy="6858000"/>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148F0EEF-7B63-4EC4-96D4-6AFBF46B1A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438656" cy="6858000"/>
          </a:xfrm>
          <a:prstGeom prst="rect">
            <a:avLst/>
          </a:prstGeom>
          <a:solidFill>
            <a:schemeClr val="accent1">
              <a:alpha val="70000"/>
            </a:schemeClr>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25" name="Rectangle 24">
            <a:extLst>
              <a:ext uri="{FF2B5EF4-FFF2-40B4-BE49-F238E27FC236}">
                <a16:creationId xmlns:a16="http://schemas.microsoft.com/office/drawing/2014/main" id="{4FB5E673-6D85-4457-A048-FD09048DCE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2" name="Title 1">
            <a:extLst>
              <a:ext uri="{FF2B5EF4-FFF2-40B4-BE49-F238E27FC236}">
                <a16:creationId xmlns:a16="http://schemas.microsoft.com/office/drawing/2014/main" id="{2AD9D7EB-E3EC-475A-94DA-22D5C5BEB931}"/>
              </a:ext>
            </a:extLst>
          </p:cNvPr>
          <p:cNvSpPr>
            <a:spLocks noGrp="1"/>
          </p:cNvSpPr>
          <p:nvPr>
            <p:ph type="title"/>
          </p:nvPr>
        </p:nvSpPr>
        <p:spPr>
          <a:xfrm>
            <a:off x="5214033" y="1266958"/>
            <a:ext cx="6248624" cy="4528457"/>
          </a:xfrm>
        </p:spPr>
        <p:txBody>
          <a:bodyPr vert="horz" lIns="91440" tIns="45720" rIns="91440" bIns="45720" rtlCol="0" anchor="ctr">
            <a:normAutofit/>
          </a:bodyPr>
          <a:lstStyle/>
          <a:p>
            <a:r>
              <a:rPr lang="en-US" sz="6700" b="0" i="0" kern="1200" dirty="0">
                <a:solidFill>
                  <a:schemeClr val="tx2"/>
                </a:solidFill>
                <a:latin typeface="+mj-lt"/>
                <a:ea typeface="+mj-ea"/>
                <a:cs typeface="+mj-cs"/>
              </a:rPr>
              <a:t>TASK-6 FINAL SUMMARY CONCLUSION</a:t>
            </a:r>
          </a:p>
        </p:txBody>
      </p:sp>
    </p:spTree>
    <p:extLst>
      <p:ext uri="{BB962C8B-B14F-4D97-AF65-F5344CB8AC3E}">
        <p14:creationId xmlns:p14="http://schemas.microsoft.com/office/powerpoint/2010/main" val="295169463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52BEFF1-896C-45B1-B02C-96A6A1BC38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0" name="Freeform 36">
            <a:extLst>
              <a:ext uri="{FF2B5EF4-FFF2-40B4-BE49-F238E27FC236}">
                <a16:creationId xmlns:a16="http://schemas.microsoft.com/office/drawing/2014/main" id="{BB237A14-61B1-4C00-A670-5D8D68A866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644637" y="0"/>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solidFill>
                <a:schemeClr val="tx1">
                  <a:alpha val="20000"/>
                </a:schemeClr>
              </a:solidFill>
            </a:endParaRPr>
          </a:p>
        </p:txBody>
      </p:sp>
      <p:sp>
        <p:nvSpPr>
          <p:cNvPr id="12" name="Freeform: Shape 11">
            <a:extLst>
              <a:ext uri="{FF2B5EF4-FFF2-40B4-BE49-F238E27FC236}">
                <a16:creationId xmlns:a16="http://schemas.microsoft.com/office/drawing/2014/main" id="{8598F259-6F54-47A3-8D13-1603D786A3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4990911" cy="6858001"/>
          </a:xfrm>
          <a:custGeom>
            <a:avLst/>
            <a:gdLst>
              <a:gd name="connsiteX0" fmla="*/ 3646196 w 4990911"/>
              <a:gd name="connsiteY0" fmla="*/ 0 h 6858001"/>
              <a:gd name="connsiteX1" fmla="*/ 4989734 w 4990911"/>
              <a:gd name="connsiteY1" fmla="*/ 0 h 6858001"/>
              <a:gd name="connsiteX2" fmla="*/ 4964689 w 4990911"/>
              <a:gd name="connsiteY2" fmla="*/ 155677 h 6858001"/>
              <a:gd name="connsiteX3" fmla="*/ 4940820 w 4990911"/>
              <a:gd name="connsiteY3" fmla="*/ 310668 h 6858001"/>
              <a:gd name="connsiteX4" fmla="*/ 4917456 w 4990911"/>
              <a:gd name="connsiteY4" fmla="*/ 466344 h 6858001"/>
              <a:gd name="connsiteX5" fmla="*/ 4897453 w 4990911"/>
              <a:gd name="connsiteY5" fmla="*/ 622707 h 6858001"/>
              <a:gd name="connsiteX6" fmla="*/ 4877282 w 4990911"/>
              <a:gd name="connsiteY6" fmla="*/ 778383 h 6858001"/>
              <a:gd name="connsiteX7" fmla="*/ 4858456 w 4990911"/>
              <a:gd name="connsiteY7" fmla="*/ 934746 h 6858001"/>
              <a:gd name="connsiteX8" fmla="*/ 4842320 w 4990911"/>
              <a:gd name="connsiteY8" fmla="*/ 1089051 h 6858001"/>
              <a:gd name="connsiteX9" fmla="*/ 4827024 w 4990911"/>
              <a:gd name="connsiteY9" fmla="*/ 1245413 h 6858001"/>
              <a:gd name="connsiteX10" fmla="*/ 4813072 w 4990911"/>
              <a:gd name="connsiteY10" fmla="*/ 1401090 h 6858001"/>
              <a:gd name="connsiteX11" fmla="*/ 4800970 w 4990911"/>
              <a:gd name="connsiteY11" fmla="*/ 1554023 h 6858001"/>
              <a:gd name="connsiteX12" fmla="*/ 4788867 w 4990911"/>
              <a:gd name="connsiteY12" fmla="*/ 1709014 h 6858001"/>
              <a:gd name="connsiteX13" fmla="*/ 4778782 w 4990911"/>
              <a:gd name="connsiteY13" fmla="*/ 1861947 h 6858001"/>
              <a:gd name="connsiteX14" fmla="*/ 4770882 w 4990911"/>
              <a:gd name="connsiteY14" fmla="*/ 2014881 h 6858001"/>
              <a:gd name="connsiteX15" fmla="*/ 4762645 w 4990911"/>
              <a:gd name="connsiteY15" fmla="*/ 2167128 h 6858001"/>
              <a:gd name="connsiteX16" fmla="*/ 4755754 w 4990911"/>
              <a:gd name="connsiteY16" fmla="*/ 2318004 h 6858001"/>
              <a:gd name="connsiteX17" fmla="*/ 4750879 w 4990911"/>
              <a:gd name="connsiteY17" fmla="*/ 2467509 h 6858001"/>
              <a:gd name="connsiteX18" fmla="*/ 4746677 w 4990911"/>
              <a:gd name="connsiteY18" fmla="*/ 2617013 h 6858001"/>
              <a:gd name="connsiteX19" fmla="*/ 4742643 w 4990911"/>
              <a:gd name="connsiteY19" fmla="*/ 2765146 h 6858001"/>
              <a:gd name="connsiteX20" fmla="*/ 4740794 w 4990911"/>
              <a:gd name="connsiteY20" fmla="*/ 2911221 h 6858001"/>
              <a:gd name="connsiteX21" fmla="*/ 4738777 w 4990911"/>
              <a:gd name="connsiteY21" fmla="*/ 3057297 h 6858001"/>
              <a:gd name="connsiteX22" fmla="*/ 4737768 w 4990911"/>
              <a:gd name="connsiteY22" fmla="*/ 3201315 h 6858001"/>
              <a:gd name="connsiteX23" fmla="*/ 4738777 w 4990911"/>
              <a:gd name="connsiteY23" fmla="*/ 3343961 h 6858001"/>
              <a:gd name="connsiteX24" fmla="*/ 4738777 w 4990911"/>
              <a:gd name="connsiteY24" fmla="*/ 3485236 h 6858001"/>
              <a:gd name="connsiteX25" fmla="*/ 4740794 w 4990911"/>
              <a:gd name="connsiteY25" fmla="*/ 3625139 h 6858001"/>
              <a:gd name="connsiteX26" fmla="*/ 4743819 w 4990911"/>
              <a:gd name="connsiteY26" fmla="*/ 3762299 h 6858001"/>
              <a:gd name="connsiteX27" fmla="*/ 4746677 w 4990911"/>
              <a:gd name="connsiteY27" fmla="*/ 3898087 h 6858001"/>
              <a:gd name="connsiteX28" fmla="*/ 4749871 w 4990911"/>
              <a:gd name="connsiteY28" fmla="*/ 4031133 h 6858001"/>
              <a:gd name="connsiteX29" fmla="*/ 4754745 w 4990911"/>
              <a:gd name="connsiteY29" fmla="*/ 4163492 h 6858001"/>
              <a:gd name="connsiteX30" fmla="*/ 4759956 w 4990911"/>
              <a:gd name="connsiteY30" fmla="*/ 4293793 h 6858001"/>
              <a:gd name="connsiteX31" fmla="*/ 4764662 w 4990911"/>
              <a:gd name="connsiteY31" fmla="*/ 4421352 h 6858001"/>
              <a:gd name="connsiteX32" fmla="*/ 4777942 w 4990911"/>
              <a:gd name="connsiteY32" fmla="*/ 4670298 h 6858001"/>
              <a:gd name="connsiteX33" fmla="*/ 4792061 w 4990911"/>
              <a:gd name="connsiteY33" fmla="*/ 4908956 h 6858001"/>
              <a:gd name="connsiteX34" fmla="*/ 4806853 w 4990911"/>
              <a:gd name="connsiteY34" fmla="*/ 5138013 h 6858001"/>
              <a:gd name="connsiteX35" fmla="*/ 4823158 w 4990911"/>
              <a:gd name="connsiteY35" fmla="*/ 5354726 h 6858001"/>
              <a:gd name="connsiteX36" fmla="*/ 4840135 w 4990911"/>
              <a:gd name="connsiteY36" fmla="*/ 5561838 h 6858001"/>
              <a:gd name="connsiteX37" fmla="*/ 4858456 w 4990911"/>
              <a:gd name="connsiteY37" fmla="*/ 5753862 h 6858001"/>
              <a:gd name="connsiteX38" fmla="*/ 4876442 w 4990911"/>
              <a:gd name="connsiteY38" fmla="*/ 5934227 h 6858001"/>
              <a:gd name="connsiteX39" fmla="*/ 4894427 w 4990911"/>
              <a:gd name="connsiteY39" fmla="*/ 6100191 h 6858001"/>
              <a:gd name="connsiteX40" fmla="*/ 4911404 w 4990911"/>
              <a:gd name="connsiteY40" fmla="*/ 6252438 h 6858001"/>
              <a:gd name="connsiteX41" fmla="*/ 4927541 w 4990911"/>
              <a:gd name="connsiteY41" fmla="*/ 6387541 h 6858001"/>
              <a:gd name="connsiteX42" fmla="*/ 4942837 w 4990911"/>
              <a:gd name="connsiteY42" fmla="*/ 6509613 h 6858001"/>
              <a:gd name="connsiteX43" fmla="*/ 4955612 w 4990911"/>
              <a:gd name="connsiteY43" fmla="*/ 6612483 h 6858001"/>
              <a:gd name="connsiteX44" fmla="*/ 4967714 w 4990911"/>
              <a:gd name="connsiteY44" fmla="*/ 6698894 h 6858001"/>
              <a:gd name="connsiteX45" fmla="*/ 4985028 w 4990911"/>
              <a:gd name="connsiteY45" fmla="*/ 6817538 h 6858001"/>
              <a:gd name="connsiteX46" fmla="*/ 4990911 w 4990911"/>
              <a:gd name="connsiteY46" fmla="*/ 6858000 h 6858001"/>
              <a:gd name="connsiteX47" fmla="*/ 4085557 w 4990911"/>
              <a:gd name="connsiteY47" fmla="*/ 6858000 h 6858001"/>
              <a:gd name="connsiteX48" fmla="*/ 4085557 w 4990911"/>
              <a:gd name="connsiteY48" fmla="*/ 6858001 h 6858001"/>
              <a:gd name="connsiteX49" fmla="*/ 0 w 4990911"/>
              <a:gd name="connsiteY49" fmla="*/ 6858001 h 6858001"/>
              <a:gd name="connsiteX50" fmla="*/ 0 w 4990911"/>
              <a:gd name="connsiteY50" fmla="*/ 1 h 6858001"/>
              <a:gd name="connsiteX51" fmla="*/ 3646196 w 4990911"/>
              <a:gd name="connsiteY51" fmla="*/ 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990911" h="6858001">
                <a:moveTo>
                  <a:pt x="3646196" y="0"/>
                </a:moveTo>
                <a:lnTo>
                  <a:pt x="4989734" y="0"/>
                </a:lnTo>
                <a:lnTo>
                  <a:pt x="4964689" y="155677"/>
                </a:lnTo>
                <a:lnTo>
                  <a:pt x="4940820" y="310668"/>
                </a:lnTo>
                <a:lnTo>
                  <a:pt x="4917456" y="466344"/>
                </a:lnTo>
                <a:lnTo>
                  <a:pt x="4897453" y="622707"/>
                </a:lnTo>
                <a:lnTo>
                  <a:pt x="4877282" y="778383"/>
                </a:lnTo>
                <a:lnTo>
                  <a:pt x="4858456" y="934746"/>
                </a:lnTo>
                <a:lnTo>
                  <a:pt x="4842320" y="1089051"/>
                </a:lnTo>
                <a:lnTo>
                  <a:pt x="4827024" y="1245413"/>
                </a:lnTo>
                <a:lnTo>
                  <a:pt x="4813072" y="1401090"/>
                </a:lnTo>
                <a:lnTo>
                  <a:pt x="4800970" y="1554023"/>
                </a:lnTo>
                <a:lnTo>
                  <a:pt x="4788867" y="1709014"/>
                </a:lnTo>
                <a:lnTo>
                  <a:pt x="4778782" y="1861947"/>
                </a:lnTo>
                <a:lnTo>
                  <a:pt x="4770882" y="2014881"/>
                </a:lnTo>
                <a:lnTo>
                  <a:pt x="4762645" y="2167128"/>
                </a:lnTo>
                <a:lnTo>
                  <a:pt x="4755754" y="2318004"/>
                </a:lnTo>
                <a:lnTo>
                  <a:pt x="4750879" y="2467509"/>
                </a:lnTo>
                <a:lnTo>
                  <a:pt x="4746677" y="2617013"/>
                </a:lnTo>
                <a:lnTo>
                  <a:pt x="4742643" y="2765146"/>
                </a:lnTo>
                <a:lnTo>
                  <a:pt x="4740794" y="2911221"/>
                </a:lnTo>
                <a:lnTo>
                  <a:pt x="4738777" y="3057297"/>
                </a:lnTo>
                <a:lnTo>
                  <a:pt x="4737768" y="3201315"/>
                </a:lnTo>
                <a:lnTo>
                  <a:pt x="4738777" y="3343961"/>
                </a:lnTo>
                <a:lnTo>
                  <a:pt x="4738777" y="3485236"/>
                </a:lnTo>
                <a:lnTo>
                  <a:pt x="4740794" y="3625139"/>
                </a:lnTo>
                <a:lnTo>
                  <a:pt x="4743819" y="3762299"/>
                </a:lnTo>
                <a:lnTo>
                  <a:pt x="4746677" y="3898087"/>
                </a:lnTo>
                <a:lnTo>
                  <a:pt x="4749871" y="4031133"/>
                </a:lnTo>
                <a:lnTo>
                  <a:pt x="4754745" y="4163492"/>
                </a:lnTo>
                <a:lnTo>
                  <a:pt x="4759956" y="4293793"/>
                </a:lnTo>
                <a:lnTo>
                  <a:pt x="4764662" y="4421352"/>
                </a:lnTo>
                <a:lnTo>
                  <a:pt x="4777942" y="4670298"/>
                </a:lnTo>
                <a:lnTo>
                  <a:pt x="4792061" y="4908956"/>
                </a:lnTo>
                <a:lnTo>
                  <a:pt x="4806853" y="5138013"/>
                </a:lnTo>
                <a:lnTo>
                  <a:pt x="4823158" y="5354726"/>
                </a:lnTo>
                <a:lnTo>
                  <a:pt x="4840135" y="5561838"/>
                </a:lnTo>
                <a:lnTo>
                  <a:pt x="4858456" y="5753862"/>
                </a:lnTo>
                <a:lnTo>
                  <a:pt x="4876442" y="5934227"/>
                </a:lnTo>
                <a:lnTo>
                  <a:pt x="4894427" y="6100191"/>
                </a:lnTo>
                <a:lnTo>
                  <a:pt x="4911404" y="6252438"/>
                </a:lnTo>
                <a:lnTo>
                  <a:pt x="4927541" y="6387541"/>
                </a:lnTo>
                <a:lnTo>
                  <a:pt x="4942837" y="6509613"/>
                </a:lnTo>
                <a:lnTo>
                  <a:pt x="4955612" y="6612483"/>
                </a:lnTo>
                <a:lnTo>
                  <a:pt x="4967714" y="6698894"/>
                </a:lnTo>
                <a:lnTo>
                  <a:pt x="4985028" y="6817538"/>
                </a:lnTo>
                <a:lnTo>
                  <a:pt x="4990911" y="6858000"/>
                </a:lnTo>
                <a:lnTo>
                  <a:pt x="4085557" y="6858000"/>
                </a:lnTo>
                <a:lnTo>
                  <a:pt x="4085557" y="6858001"/>
                </a:lnTo>
                <a:lnTo>
                  <a:pt x="0" y="6858001"/>
                </a:lnTo>
                <a:lnTo>
                  <a:pt x="0" y="1"/>
                </a:lnTo>
                <a:lnTo>
                  <a:pt x="3646196" y="1"/>
                </a:lnTo>
                <a:close/>
              </a:path>
            </a:pathLst>
          </a:cu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effectLst/>
        </p:spPr>
        <p:style>
          <a:lnRef idx="0">
            <a:schemeClr val="dk1"/>
          </a:lnRef>
          <a:fillRef idx="3">
            <a:schemeClr val="dk1"/>
          </a:fillRef>
          <a:effectRef idx="3">
            <a:schemeClr val="dk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BA768A8-4FED-4ED8-9E46-6BE72188EC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2" name="Title 1">
            <a:extLst>
              <a:ext uri="{FF2B5EF4-FFF2-40B4-BE49-F238E27FC236}">
                <a16:creationId xmlns:a16="http://schemas.microsoft.com/office/drawing/2014/main" id="{393E4047-C9C3-4A25-8547-F2ABB06E942A}"/>
              </a:ext>
            </a:extLst>
          </p:cNvPr>
          <p:cNvSpPr>
            <a:spLocks noGrp="1"/>
          </p:cNvSpPr>
          <p:nvPr>
            <p:ph type="title"/>
          </p:nvPr>
        </p:nvSpPr>
        <p:spPr>
          <a:xfrm>
            <a:off x="653143" y="1645920"/>
            <a:ext cx="3522879" cy="4470821"/>
          </a:xfrm>
        </p:spPr>
        <p:txBody>
          <a:bodyPr>
            <a:normAutofit/>
          </a:bodyPr>
          <a:lstStyle/>
          <a:p>
            <a:pPr algn="r"/>
            <a:r>
              <a:rPr lang="en-IN" sz="3900">
                <a:solidFill>
                  <a:srgbClr val="FFFFFF"/>
                </a:solidFill>
              </a:rPr>
              <a:t>FINAL SUMMARY AND CONCLUSION</a:t>
            </a:r>
          </a:p>
        </p:txBody>
      </p:sp>
      <p:sp>
        <p:nvSpPr>
          <p:cNvPr id="3" name="Content Placeholder 2">
            <a:extLst>
              <a:ext uri="{FF2B5EF4-FFF2-40B4-BE49-F238E27FC236}">
                <a16:creationId xmlns:a16="http://schemas.microsoft.com/office/drawing/2014/main" id="{54CA7B84-637B-4C17-B409-0EFBB9E940FE}"/>
              </a:ext>
            </a:extLst>
          </p:cNvPr>
          <p:cNvSpPr>
            <a:spLocks noGrp="1"/>
          </p:cNvSpPr>
          <p:nvPr>
            <p:ph idx="1"/>
          </p:nvPr>
        </p:nvSpPr>
        <p:spPr>
          <a:xfrm>
            <a:off x="5204109" y="1645920"/>
            <a:ext cx="5919503" cy="4470821"/>
          </a:xfrm>
        </p:spPr>
        <p:txBody>
          <a:bodyPr>
            <a:normAutofit/>
          </a:bodyPr>
          <a:lstStyle/>
          <a:p>
            <a:pPr marL="0" indent="0">
              <a:buNone/>
            </a:pPr>
            <a:r>
              <a:rPr lang="en-US" b="1" i="0">
                <a:effectLst/>
                <a:latin typeface="-apple-system"/>
              </a:rPr>
              <a:t>After </a:t>
            </a:r>
            <a:r>
              <a:rPr lang="en-GB" b="1" i="0">
                <a:effectLst/>
                <a:latin typeface="-apple-system"/>
              </a:rPr>
              <a:t>analysing</a:t>
            </a:r>
            <a:r>
              <a:rPr lang="en-US" b="1" i="0">
                <a:effectLst/>
                <a:latin typeface="-apple-system"/>
              </a:rPr>
              <a:t> the datasets, there are few attributes of a client with which the bank would be able to identify if they will repay the loan or not. </a:t>
            </a:r>
            <a:endParaRPr lang="en-IN" dirty="0"/>
          </a:p>
        </p:txBody>
      </p:sp>
    </p:spTree>
    <p:extLst>
      <p:ext uri="{BB962C8B-B14F-4D97-AF65-F5344CB8AC3E}">
        <p14:creationId xmlns:p14="http://schemas.microsoft.com/office/powerpoint/2010/main" val="137315109"/>
      </p:ext>
    </p:extLst>
  </p:cSld>
  <p:clrMapOvr>
    <a:overrideClrMapping bg1="lt1" tx1="dk1" bg2="lt2" tx2="dk2" accent1="accent1" accent2="accent2" accent3="accent3" accent4="accent4" accent5="accent5" accent6="accent6" hlink="hlink" folHlink="folHlink"/>
  </p:clrMapOvr>
</p:sld>
</file>

<file path=ppt/slides/slide6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F81CD-DA97-4461-B624-EFC6A22C406C}"/>
              </a:ext>
            </a:extLst>
          </p:cNvPr>
          <p:cNvSpPr>
            <a:spLocks noGrp="1"/>
          </p:cNvSpPr>
          <p:nvPr>
            <p:ph type="title"/>
          </p:nvPr>
        </p:nvSpPr>
        <p:spPr>
          <a:xfrm>
            <a:off x="648930" y="629266"/>
            <a:ext cx="6188190" cy="1622321"/>
          </a:xfrm>
        </p:spPr>
        <p:txBody>
          <a:bodyPr>
            <a:normAutofit/>
          </a:bodyPr>
          <a:lstStyle/>
          <a:p>
            <a:pPr>
              <a:lnSpc>
                <a:spcPct val="90000"/>
              </a:lnSpc>
            </a:pPr>
            <a:r>
              <a:rPr lang="en-US" sz="3600" b="1" i="0">
                <a:solidFill>
                  <a:srgbClr val="EBEBEB"/>
                </a:solidFill>
                <a:effectLst/>
                <a:latin typeface="-apple-system"/>
              </a:rPr>
              <a:t>DECISIVE FACTOR WHETHER AN APPLICANT WILL BE REPAYER</a:t>
            </a:r>
            <a:br>
              <a:rPr lang="en-US" sz="3600" b="1" i="0">
                <a:solidFill>
                  <a:srgbClr val="EBEBEB"/>
                </a:solidFill>
                <a:effectLst/>
                <a:latin typeface="-apple-system"/>
              </a:rPr>
            </a:br>
            <a:endParaRPr lang="en-IN" sz="3600">
              <a:solidFill>
                <a:srgbClr val="EBEBEB"/>
              </a:solidFill>
            </a:endParaRPr>
          </a:p>
        </p:txBody>
      </p:sp>
      <p:sp>
        <p:nvSpPr>
          <p:cNvPr id="3" name="Content Placeholder 2">
            <a:extLst>
              <a:ext uri="{FF2B5EF4-FFF2-40B4-BE49-F238E27FC236}">
                <a16:creationId xmlns:a16="http://schemas.microsoft.com/office/drawing/2014/main" id="{7FAEA98C-F427-46A7-927B-924D5E58DAE2}"/>
              </a:ext>
            </a:extLst>
          </p:cNvPr>
          <p:cNvSpPr>
            <a:spLocks noGrp="1"/>
          </p:cNvSpPr>
          <p:nvPr>
            <p:ph idx="1"/>
          </p:nvPr>
        </p:nvSpPr>
        <p:spPr>
          <a:xfrm>
            <a:off x="648930" y="2438400"/>
            <a:ext cx="6188189" cy="3785419"/>
          </a:xfrm>
        </p:spPr>
        <p:txBody>
          <a:bodyPr>
            <a:normAutofit/>
          </a:bodyPr>
          <a:lstStyle/>
          <a:p>
            <a:pPr>
              <a:lnSpc>
                <a:spcPct val="90000"/>
              </a:lnSpc>
              <a:buFont typeface="+mj-lt"/>
              <a:buAutoNum type="arabicPeriod"/>
            </a:pPr>
            <a:r>
              <a:rPr lang="en-US" sz="1400" b="1" i="0">
                <a:solidFill>
                  <a:srgbClr val="FFFFFF"/>
                </a:solidFill>
                <a:effectLst/>
                <a:latin typeface="-apple-system"/>
              </a:rPr>
              <a:t>NAME_EDUCATION_TYPE: Academic degree has less defaults.</a:t>
            </a:r>
            <a:endParaRPr lang="en-US" sz="1400" b="0" i="0">
              <a:solidFill>
                <a:srgbClr val="FFFFFF"/>
              </a:solidFill>
              <a:effectLst/>
              <a:latin typeface="-apple-system"/>
            </a:endParaRPr>
          </a:p>
          <a:p>
            <a:pPr>
              <a:lnSpc>
                <a:spcPct val="90000"/>
              </a:lnSpc>
              <a:buFont typeface="+mj-lt"/>
              <a:buAutoNum type="arabicPeriod"/>
            </a:pPr>
            <a:r>
              <a:rPr lang="en-US" sz="1400" b="1" i="0">
                <a:solidFill>
                  <a:srgbClr val="FFFFFF"/>
                </a:solidFill>
                <a:effectLst/>
                <a:latin typeface="-apple-system"/>
              </a:rPr>
              <a:t>NAME_INCOME_TYPE: Student and Businessmen have no defaults.</a:t>
            </a:r>
            <a:endParaRPr lang="en-US" sz="1400" b="0" i="0">
              <a:solidFill>
                <a:srgbClr val="FFFFFF"/>
              </a:solidFill>
              <a:effectLst/>
              <a:latin typeface="-apple-system"/>
            </a:endParaRPr>
          </a:p>
          <a:p>
            <a:pPr>
              <a:lnSpc>
                <a:spcPct val="90000"/>
              </a:lnSpc>
              <a:buFont typeface="+mj-lt"/>
              <a:buAutoNum type="arabicPeriod"/>
            </a:pPr>
            <a:r>
              <a:rPr lang="en-US" sz="1400" b="1" i="0">
                <a:solidFill>
                  <a:srgbClr val="FFFFFF"/>
                </a:solidFill>
                <a:effectLst/>
                <a:latin typeface="-apple-system"/>
              </a:rPr>
              <a:t>REGION_RATING_CLIENT: RATING 1 is safer.</a:t>
            </a:r>
            <a:endParaRPr lang="en-US" sz="1400" b="0" i="0">
              <a:solidFill>
                <a:srgbClr val="FFFFFF"/>
              </a:solidFill>
              <a:effectLst/>
              <a:latin typeface="-apple-system"/>
            </a:endParaRPr>
          </a:p>
          <a:p>
            <a:pPr>
              <a:lnSpc>
                <a:spcPct val="90000"/>
              </a:lnSpc>
              <a:buFont typeface="+mj-lt"/>
              <a:buAutoNum type="arabicPeriod"/>
            </a:pPr>
            <a:r>
              <a:rPr lang="en-US" sz="1400" b="1" i="0">
                <a:solidFill>
                  <a:srgbClr val="FFFFFF"/>
                </a:solidFill>
                <a:effectLst/>
                <a:latin typeface="-apple-system"/>
              </a:rPr>
              <a:t>ORGANIZATION_TYPE: Clients with Trade Type 4 and 5 and Industry type 8 have defaulted less than 3%.</a:t>
            </a:r>
            <a:endParaRPr lang="en-US" sz="1400" b="0" i="0">
              <a:solidFill>
                <a:srgbClr val="FFFFFF"/>
              </a:solidFill>
              <a:effectLst/>
              <a:latin typeface="-apple-system"/>
            </a:endParaRPr>
          </a:p>
          <a:p>
            <a:pPr>
              <a:lnSpc>
                <a:spcPct val="90000"/>
              </a:lnSpc>
              <a:buFont typeface="+mj-lt"/>
              <a:buAutoNum type="arabicPeriod"/>
            </a:pPr>
            <a:r>
              <a:rPr lang="en-US" sz="1400" b="1" i="0">
                <a:solidFill>
                  <a:srgbClr val="FFFFFF"/>
                </a:solidFill>
                <a:effectLst/>
                <a:latin typeface="-apple-system"/>
              </a:rPr>
              <a:t>DAYS_BIRTH: People above age of 50 have low probability of defaulting.</a:t>
            </a:r>
            <a:endParaRPr lang="en-US" sz="1400" b="0" i="0">
              <a:solidFill>
                <a:srgbClr val="FFFFFF"/>
              </a:solidFill>
              <a:effectLst/>
              <a:latin typeface="-apple-system"/>
            </a:endParaRPr>
          </a:p>
          <a:p>
            <a:pPr>
              <a:lnSpc>
                <a:spcPct val="90000"/>
              </a:lnSpc>
              <a:buFont typeface="+mj-lt"/>
              <a:buAutoNum type="arabicPeriod"/>
            </a:pPr>
            <a:r>
              <a:rPr lang="en-US" sz="1400" b="1" i="0">
                <a:solidFill>
                  <a:srgbClr val="FFFFFF"/>
                </a:solidFill>
                <a:effectLst/>
                <a:latin typeface="-apple-system"/>
              </a:rPr>
              <a:t>DAYS_EMPLOYED: Clients with 40+ year experience having less than 1% default rate.</a:t>
            </a:r>
            <a:endParaRPr lang="en-US" sz="1400" b="0" i="0">
              <a:solidFill>
                <a:srgbClr val="FFFFFF"/>
              </a:solidFill>
              <a:effectLst/>
              <a:latin typeface="-apple-system"/>
            </a:endParaRPr>
          </a:p>
          <a:p>
            <a:pPr>
              <a:lnSpc>
                <a:spcPct val="90000"/>
              </a:lnSpc>
              <a:buFont typeface="+mj-lt"/>
              <a:buAutoNum type="arabicPeriod"/>
            </a:pPr>
            <a:r>
              <a:rPr lang="en-US" sz="1400" b="1" i="0">
                <a:solidFill>
                  <a:srgbClr val="FFFFFF"/>
                </a:solidFill>
                <a:effectLst/>
                <a:latin typeface="-apple-system"/>
              </a:rPr>
              <a:t>AMT_INCOME_TOTAL:Applicant with Income more than 700,000 are less likely to default.</a:t>
            </a:r>
            <a:endParaRPr lang="en-US" sz="1400" b="0" i="0">
              <a:solidFill>
                <a:srgbClr val="FFFFFF"/>
              </a:solidFill>
              <a:effectLst/>
              <a:latin typeface="-apple-system"/>
            </a:endParaRPr>
          </a:p>
          <a:p>
            <a:pPr>
              <a:lnSpc>
                <a:spcPct val="90000"/>
              </a:lnSpc>
              <a:buFont typeface="+mj-lt"/>
              <a:buAutoNum type="arabicPeriod"/>
            </a:pPr>
            <a:r>
              <a:rPr lang="en-US" sz="1400" b="1" i="0">
                <a:solidFill>
                  <a:srgbClr val="FFFFFF"/>
                </a:solidFill>
                <a:effectLst/>
                <a:latin typeface="-apple-system"/>
              </a:rPr>
              <a:t>NAME_CASH_LOAN_PURPOSE: Loans bought for Hobby, Buying garage are being repaid mostly.</a:t>
            </a:r>
            <a:endParaRPr lang="en-US" sz="1400" b="0" i="0">
              <a:solidFill>
                <a:srgbClr val="FFFFFF"/>
              </a:solidFill>
              <a:effectLst/>
              <a:latin typeface="-apple-system"/>
            </a:endParaRPr>
          </a:p>
          <a:p>
            <a:pPr>
              <a:lnSpc>
                <a:spcPct val="90000"/>
              </a:lnSpc>
              <a:buFont typeface="+mj-lt"/>
              <a:buAutoNum type="arabicPeriod"/>
            </a:pPr>
            <a:r>
              <a:rPr lang="en-US" sz="1400" b="1" i="0">
                <a:solidFill>
                  <a:srgbClr val="FFFFFF"/>
                </a:solidFill>
                <a:effectLst/>
                <a:latin typeface="-apple-system"/>
              </a:rPr>
              <a:t>CNT_CHILDREN: People with zero to two children tend to repay the loans.</a:t>
            </a:r>
            <a:endParaRPr lang="en-US" sz="1400" b="0" i="0">
              <a:solidFill>
                <a:srgbClr val="FFFFFF"/>
              </a:solidFill>
              <a:effectLst/>
              <a:latin typeface="-apple-system"/>
            </a:endParaRPr>
          </a:p>
          <a:p>
            <a:pPr>
              <a:lnSpc>
                <a:spcPct val="90000"/>
              </a:lnSpc>
            </a:pPr>
            <a:endParaRPr lang="en-IN" sz="1400">
              <a:solidFill>
                <a:srgbClr val="FFFFFF"/>
              </a:solidFill>
            </a:endParaRPr>
          </a:p>
        </p:txBody>
      </p:sp>
      <p:pic>
        <p:nvPicPr>
          <p:cNvPr id="5" name="Picture 4" descr="A group of people discussing something&#10;&#10;Description automatically generated with low confidence">
            <a:extLst>
              <a:ext uri="{FF2B5EF4-FFF2-40B4-BE49-F238E27FC236}">
                <a16:creationId xmlns:a16="http://schemas.microsoft.com/office/drawing/2014/main" id="{6E3EFCBA-042F-C1B5-0D6B-49C777918489}"/>
              </a:ext>
            </a:extLst>
          </p:cNvPr>
          <p:cNvPicPr>
            <a:picLocks noChangeAspect="1"/>
          </p:cNvPicPr>
          <p:nvPr/>
        </p:nvPicPr>
        <p:blipFill rotWithShape="1">
          <a:blip r:embed="rId3"/>
          <a:srcRect l="18666" r="40625"/>
          <a:stretch/>
        </p:blipFill>
        <p:spPr>
          <a:xfrm>
            <a:off x="7229175" y="1"/>
            <a:ext cx="4963245" cy="6858001"/>
          </a:xfrm>
          <a:custGeom>
            <a:avLst/>
            <a:gdLst/>
            <a:ahLst/>
            <a:cxnLst/>
            <a:rect l="l" t="t" r="r" b="b"/>
            <a:pathLst>
              <a:path w="4963245" h="6858001">
                <a:moveTo>
                  <a:pt x="1177" y="0"/>
                </a:moveTo>
                <a:lnTo>
                  <a:pt x="1344715" y="0"/>
                </a:lnTo>
                <a:lnTo>
                  <a:pt x="1344715" y="1"/>
                </a:lnTo>
                <a:lnTo>
                  <a:pt x="4963245" y="1"/>
                </a:lnTo>
                <a:lnTo>
                  <a:pt x="4963244" y="6858001"/>
                </a:lnTo>
                <a:lnTo>
                  <a:pt x="900697" y="6858001"/>
                </a:lnTo>
                <a:lnTo>
                  <a:pt x="900697" y="6858000"/>
                </a:lnTo>
                <a:lnTo>
                  <a:pt x="0" y="6858000"/>
                </a:lnTo>
                <a:lnTo>
                  <a:pt x="5883" y="6817538"/>
                </a:lnTo>
                <a:lnTo>
                  <a:pt x="23196" y="6698894"/>
                </a:lnTo>
                <a:lnTo>
                  <a:pt x="35299" y="6612483"/>
                </a:lnTo>
                <a:lnTo>
                  <a:pt x="48073" y="6509613"/>
                </a:lnTo>
                <a:lnTo>
                  <a:pt x="63369" y="6387541"/>
                </a:lnTo>
                <a:lnTo>
                  <a:pt x="79506" y="6252438"/>
                </a:lnTo>
                <a:lnTo>
                  <a:pt x="96483" y="6100191"/>
                </a:lnTo>
                <a:lnTo>
                  <a:pt x="114469" y="5934227"/>
                </a:lnTo>
                <a:lnTo>
                  <a:pt x="132454" y="5753862"/>
                </a:lnTo>
                <a:lnTo>
                  <a:pt x="150776" y="5561838"/>
                </a:lnTo>
                <a:lnTo>
                  <a:pt x="167753" y="5354726"/>
                </a:lnTo>
                <a:lnTo>
                  <a:pt x="184058" y="5138013"/>
                </a:lnTo>
                <a:lnTo>
                  <a:pt x="198849" y="4908956"/>
                </a:lnTo>
                <a:lnTo>
                  <a:pt x="212969" y="4670298"/>
                </a:lnTo>
                <a:lnTo>
                  <a:pt x="226248" y="4421352"/>
                </a:lnTo>
                <a:lnTo>
                  <a:pt x="230955" y="4293793"/>
                </a:lnTo>
                <a:lnTo>
                  <a:pt x="236165" y="4163492"/>
                </a:lnTo>
                <a:lnTo>
                  <a:pt x="241040" y="4031133"/>
                </a:lnTo>
                <a:lnTo>
                  <a:pt x="244234" y="3898087"/>
                </a:lnTo>
                <a:lnTo>
                  <a:pt x="247091" y="3762299"/>
                </a:lnTo>
                <a:lnTo>
                  <a:pt x="250117" y="3625139"/>
                </a:lnTo>
                <a:lnTo>
                  <a:pt x="252134" y="3485236"/>
                </a:lnTo>
                <a:lnTo>
                  <a:pt x="252134" y="3343961"/>
                </a:lnTo>
                <a:lnTo>
                  <a:pt x="253142" y="3201315"/>
                </a:lnTo>
                <a:lnTo>
                  <a:pt x="252134" y="3057297"/>
                </a:lnTo>
                <a:lnTo>
                  <a:pt x="250117" y="2911221"/>
                </a:lnTo>
                <a:lnTo>
                  <a:pt x="248268" y="2765146"/>
                </a:lnTo>
                <a:lnTo>
                  <a:pt x="244234" y="2617013"/>
                </a:lnTo>
                <a:lnTo>
                  <a:pt x="240032" y="2467509"/>
                </a:lnTo>
                <a:lnTo>
                  <a:pt x="235157" y="2318004"/>
                </a:lnTo>
                <a:lnTo>
                  <a:pt x="228266" y="2167128"/>
                </a:lnTo>
                <a:lnTo>
                  <a:pt x="220029" y="2014881"/>
                </a:lnTo>
                <a:lnTo>
                  <a:pt x="212129" y="1861947"/>
                </a:lnTo>
                <a:lnTo>
                  <a:pt x="202044" y="1709014"/>
                </a:lnTo>
                <a:lnTo>
                  <a:pt x="189941" y="1554023"/>
                </a:lnTo>
                <a:lnTo>
                  <a:pt x="177839" y="1401090"/>
                </a:lnTo>
                <a:lnTo>
                  <a:pt x="163887" y="1245413"/>
                </a:lnTo>
                <a:lnTo>
                  <a:pt x="148591" y="1089051"/>
                </a:lnTo>
                <a:lnTo>
                  <a:pt x="132455" y="934746"/>
                </a:lnTo>
                <a:lnTo>
                  <a:pt x="113629" y="778383"/>
                </a:lnTo>
                <a:lnTo>
                  <a:pt x="93458" y="622707"/>
                </a:lnTo>
                <a:lnTo>
                  <a:pt x="73455" y="466344"/>
                </a:lnTo>
                <a:lnTo>
                  <a:pt x="50091" y="310668"/>
                </a:lnTo>
                <a:lnTo>
                  <a:pt x="26222" y="155677"/>
                </a:lnTo>
                <a:close/>
              </a:path>
            </a:pathLst>
          </a:custGeom>
        </p:spPr>
      </p:pic>
    </p:spTree>
    <p:extLst>
      <p:ext uri="{BB962C8B-B14F-4D97-AF65-F5344CB8AC3E}">
        <p14:creationId xmlns:p14="http://schemas.microsoft.com/office/powerpoint/2010/main" val="68805629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8A3C342-1D03-412F-8DD3-BF519E8E0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B4D3FAF-19C1-407A-8860-25289D0ABCE5}"/>
              </a:ext>
            </a:extLst>
          </p:cNvPr>
          <p:cNvSpPr>
            <a:spLocks noGrp="1"/>
          </p:cNvSpPr>
          <p:nvPr>
            <p:ph type="title"/>
          </p:nvPr>
        </p:nvSpPr>
        <p:spPr>
          <a:xfrm>
            <a:off x="155223" y="344549"/>
            <a:ext cx="6965423" cy="1622321"/>
          </a:xfrm>
        </p:spPr>
        <p:txBody>
          <a:bodyPr>
            <a:normAutofit/>
          </a:bodyPr>
          <a:lstStyle/>
          <a:p>
            <a:pPr>
              <a:lnSpc>
                <a:spcPct val="90000"/>
              </a:lnSpc>
            </a:pPr>
            <a:r>
              <a:rPr lang="en-US" sz="3600" b="1" i="0" dirty="0">
                <a:solidFill>
                  <a:srgbClr val="EBEBEB"/>
                </a:solidFill>
                <a:effectLst/>
                <a:latin typeface="-apple-system"/>
              </a:rPr>
              <a:t>DECISIVE FACTOR WHETHER AN APPLICANT WILL BE DEFAULTER</a:t>
            </a:r>
            <a:br>
              <a:rPr lang="en-US" sz="3600" b="1" i="0" dirty="0">
                <a:solidFill>
                  <a:srgbClr val="EBEBEB"/>
                </a:solidFill>
                <a:effectLst/>
                <a:latin typeface="-apple-system"/>
              </a:rPr>
            </a:br>
            <a:endParaRPr lang="en-IN" sz="3600" dirty="0">
              <a:solidFill>
                <a:srgbClr val="EBEBEB"/>
              </a:solidFill>
            </a:endParaRPr>
          </a:p>
        </p:txBody>
      </p:sp>
      <p:sp>
        <p:nvSpPr>
          <p:cNvPr id="3" name="Content Placeholder 2">
            <a:extLst>
              <a:ext uri="{FF2B5EF4-FFF2-40B4-BE49-F238E27FC236}">
                <a16:creationId xmlns:a16="http://schemas.microsoft.com/office/drawing/2014/main" id="{1C22E204-397F-43E4-9640-724D50274477}"/>
              </a:ext>
            </a:extLst>
          </p:cNvPr>
          <p:cNvSpPr>
            <a:spLocks noGrp="1"/>
          </p:cNvSpPr>
          <p:nvPr>
            <p:ph idx="1"/>
          </p:nvPr>
        </p:nvSpPr>
        <p:spPr>
          <a:xfrm>
            <a:off x="155644" y="1789890"/>
            <a:ext cx="6681476" cy="4433930"/>
          </a:xfrm>
        </p:spPr>
        <p:txBody>
          <a:bodyPr>
            <a:normAutofit/>
          </a:bodyPr>
          <a:lstStyle/>
          <a:p>
            <a:pPr>
              <a:lnSpc>
                <a:spcPct val="90000"/>
              </a:lnSpc>
              <a:buFont typeface="+mj-lt"/>
              <a:buAutoNum type="arabicPeriod"/>
            </a:pPr>
            <a:r>
              <a:rPr lang="en-US" sz="1200" b="1" i="0" dirty="0">
                <a:solidFill>
                  <a:srgbClr val="FFFFFF"/>
                </a:solidFill>
                <a:effectLst/>
                <a:latin typeface="-apple-system"/>
              </a:rPr>
              <a:t>CODE_GENDER: Men are at relatively higher default rate.</a:t>
            </a:r>
            <a:endParaRPr lang="en-US" sz="1200" b="0" i="0" dirty="0">
              <a:solidFill>
                <a:srgbClr val="FFFFFF"/>
              </a:solidFill>
              <a:effectLst/>
              <a:latin typeface="-apple-system"/>
            </a:endParaRPr>
          </a:p>
          <a:p>
            <a:pPr>
              <a:lnSpc>
                <a:spcPct val="90000"/>
              </a:lnSpc>
              <a:buFont typeface="+mj-lt"/>
              <a:buAutoNum type="arabicPeriod"/>
            </a:pPr>
            <a:r>
              <a:rPr lang="en-US" sz="1200" b="1" i="0" dirty="0">
                <a:solidFill>
                  <a:srgbClr val="FFFFFF"/>
                </a:solidFill>
                <a:effectLst/>
                <a:latin typeface="-apple-system"/>
              </a:rPr>
              <a:t>NAME_FAMILY_STATUS : People who have civil marriage or who are single default a lot.</a:t>
            </a:r>
            <a:endParaRPr lang="en-US" sz="1200" b="0" i="0" dirty="0">
              <a:solidFill>
                <a:srgbClr val="FFFFFF"/>
              </a:solidFill>
              <a:effectLst/>
              <a:latin typeface="-apple-system"/>
            </a:endParaRPr>
          </a:p>
          <a:p>
            <a:pPr>
              <a:lnSpc>
                <a:spcPct val="90000"/>
              </a:lnSpc>
              <a:buFont typeface="+mj-lt"/>
              <a:buAutoNum type="arabicPeriod"/>
            </a:pPr>
            <a:r>
              <a:rPr lang="en-US" sz="1200" b="1" i="0" dirty="0">
                <a:solidFill>
                  <a:srgbClr val="FFFFFF"/>
                </a:solidFill>
                <a:effectLst/>
                <a:latin typeface="-apple-system"/>
              </a:rPr>
              <a:t>NAME_EDUCATION_TYPE: People with Lower Secondary &amp; Secondary education.</a:t>
            </a:r>
            <a:endParaRPr lang="en-US" sz="1200" b="0" i="0" dirty="0">
              <a:solidFill>
                <a:srgbClr val="FFFFFF"/>
              </a:solidFill>
              <a:effectLst/>
              <a:latin typeface="-apple-system"/>
            </a:endParaRPr>
          </a:p>
          <a:p>
            <a:pPr>
              <a:lnSpc>
                <a:spcPct val="90000"/>
              </a:lnSpc>
              <a:buFont typeface="+mj-lt"/>
              <a:buAutoNum type="arabicPeriod"/>
            </a:pPr>
            <a:r>
              <a:rPr lang="en-US" sz="1200" b="1" i="0" dirty="0">
                <a:solidFill>
                  <a:srgbClr val="FFFFFF"/>
                </a:solidFill>
                <a:effectLst/>
                <a:latin typeface="-apple-system"/>
              </a:rPr>
              <a:t>NAME_INCOME_TYPE: Clients who are either at Maternity leave OR Unemployed default a lot.</a:t>
            </a:r>
            <a:endParaRPr lang="en-US" sz="1200" b="0" i="0" dirty="0">
              <a:solidFill>
                <a:srgbClr val="FFFFFF"/>
              </a:solidFill>
              <a:effectLst/>
              <a:latin typeface="-apple-system"/>
            </a:endParaRPr>
          </a:p>
          <a:p>
            <a:pPr>
              <a:lnSpc>
                <a:spcPct val="90000"/>
              </a:lnSpc>
              <a:buFont typeface="+mj-lt"/>
              <a:buAutoNum type="arabicPeriod"/>
            </a:pPr>
            <a:r>
              <a:rPr lang="en-US" sz="1200" b="1" i="0" dirty="0">
                <a:solidFill>
                  <a:srgbClr val="FFFFFF"/>
                </a:solidFill>
                <a:effectLst/>
                <a:latin typeface="-apple-system"/>
              </a:rPr>
              <a:t>REGION_RATING_CLIENT: People who live in Rating 3 has highest defaults.</a:t>
            </a:r>
            <a:endParaRPr lang="en-US" sz="1200" b="0" i="0" dirty="0">
              <a:solidFill>
                <a:srgbClr val="FFFFFF"/>
              </a:solidFill>
              <a:effectLst/>
              <a:latin typeface="-apple-system"/>
            </a:endParaRPr>
          </a:p>
          <a:p>
            <a:pPr>
              <a:lnSpc>
                <a:spcPct val="90000"/>
              </a:lnSpc>
              <a:buFont typeface="+mj-lt"/>
              <a:buAutoNum type="arabicPeriod"/>
            </a:pPr>
            <a:r>
              <a:rPr lang="en-US" sz="1200" b="1" i="0" dirty="0">
                <a:solidFill>
                  <a:srgbClr val="FFFFFF"/>
                </a:solidFill>
                <a:effectLst/>
                <a:latin typeface="-apple-system"/>
              </a:rPr>
              <a:t>OCCUPATION_TYPE: Avoid Low-skill Laborers, Drivers and Waiters/barmen staff, Security staff, Laborers and Cooking staff as their default rate is huge.</a:t>
            </a:r>
            <a:endParaRPr lang="en-US" sz="1200" b="0" i="0" dirty="0">
              <a:solidFill>
                <a:srgbClr val="FFFFFF"/>
              </a:solidFill>
              <a:effectLst/>
              <a:latin typeface="-apple-system"/>
            </a:endParaRPr>
          </a:p>
          <a:p>
            <a:pPr>
              <a:lnSpc>
                <a:spcPct val="90000"/>
              </a:lnSpc>
              <a:buFont typeface="+mj-lt"/>
              <a:buAutoNum type="arabicPeriod"/>
            </a:pPr>
            <a:r>
              <a:rPr lang="en-US" sz="1200" b="1" i="0" dirty="0">
                <a:solidFill>
                  <a:srgbClr val="FFFFFF"/>
                </a:solidFill>
                <a:effectLst/>
                <a:latin typeface="-apple-system"/>
              </a:rPr>
              <a:t>ORGANIZATION_TYPE: Organizations with highest percent of loans not repaid are Transport: type 3 (16%), Industry: type 13 (13.5%), Industry: type 8 (12.5%) and Restaurant (less than 12%). Self-employed people have relative high defaulting rate, and thus should be avoided to be approved for loan or provide loan with higher interest rate to mitigate the risk of defaulting.</a:t>
            </a:r>
            <a:endParaRPr lang="en-US" sz="1200" b="0" i="0" dirty="0">
              <a:solidFill>
                <a:srgbClr val="FFFFFF"/>
              </a:solidFill>
              <a:effectLst/>
              <a:latin typeface="-apple-system"/>
            </a:endParaRPr>
          </a:p>
          <a:p>
            <a:pPr>
              <a:lnSpc>
                <a:spcPct val="90000"/>
              </a:lnSpc>
              <a:buFont typeface="+mj-lt"/>
              <a:buAutoNum type="arabicPeriod"/>
            </a:pPr>
            <a:r>
              <a:rPr lang="en-US" sz="1200" b="1" i="0" dirty="0">
                <a:solidFill>
                  <a:srgbClr val="FFFFFF"/>
                </a:solidFill>
                <a:effectLst/>
                <a:latin typeface="-apple-system"/>
              </a:rPr>
              <a:t>DAYS_BIRTH: Avoid young people who are in age group of 20-40 as they have higher probability of defaulting.</a:t>
            </a:r>
            <a:endParaRPr lang="en-US" sz="1200" b="0" i="0" dirty="0">
              <a:solidFill>
                <a:srgbClr val="FFFFFF"/>
              </a:solidFill>
              <a:effectLst/>
              <a:latin typeface="-apple-system"/>
            </a:endParaRPr>
          </a:p>
          <a:p>
            <a:pPr>
              <a:lnSpc>
                <a:spcPct val="90000"/>
              </a:lnSpc>
              <a:buFont typeface="+mj-lt"/>
              <a:buAutoNum type="arabicPeriod"/>
            </a:pPr>
            <a:r>
              <a:rPr lang="en-US" sz="1200" b="1" i="0" dirty="0">
                <a:solidFill>
                  <a:srgbClr val="FFFFFF"/>
                </a:solidFill>
                <a:effectLst/>
                <a:latin typeface="-apple-system"/>
              </a:rPr>
              <a:t>DAYS_EMPLOYED: People who have less than 5 years of employment have high default rate.</a:t>
            </a:r>
            <a:endParaRPr lang="en-US" sz="1200" b="0" i="0" dirty="0">
              <a:solidFill>
                <a:srgbClr val="FFFFFF"/>
              </a:solidFill>
              <a:effectLst/>
              <a:latin typeface="-apple-system"/>
            </a:endParaRPr>
          </a:p>
          <a:p>
            <a:pPr>
              <a:lnSpc>
                <a:spcPct val="90000"/>
              </a:lnSpc>
              <a:buFont typeface="+mj-lt"/>
              <a:buAutoNum type="arabicPeriod"/>
            </a:pPr>
            <a:r>
              <a:rPr lang="en-US" sz="1200" b="1" i="0" dirty="0">
                <a:solidFill>
                  <a:srgbClr val="FFFFFF"/>
                </a:solidFill>
                <a:effectLst/>
                <a:latin typeface="-apple-system"/>
              </a:rPr>
              <a:t>CNT_CHILDREN &amp; CNT_FAM_MEMBERS: Client who have children equal to or more than 9 default 100% and hence their applications are to be rejected.</a:t>
            </a:r>
            <a:endParaRPr lang="en-US" sz="1200" b="0" i="0" dirty="0">
              <a:solidFill>
                <a:srgbClr val="FFFFFF"/>
              </a:solidFill>
              <a:effectLst/>
              <a:latin typeface="-apple-system"/>
            </a:endParaRPr>
          </a:p>
          <a:p>
            <a:pPr>
              <a:lnSpc>
                <a:spcPct val="90000"/>
              </a:lnSpc>
              <a:buFont typeface="+mj-lt"/>
              <a:buAutoNum type="arabicPeriod"/>
            </a:pPr>
            <a:r>
              <a:rPr lang="en-US" sz="1200" b="1" i="0" dirty="0">
                <a:solidFill>
                  <a:srgbClr val="FFFFFF"/>
                </a:solidFill>
                <a:effectLst/>
                <a:latin typeface="-apple-system"/>
              </a:rPr>
              <a:t>AMT_GOODS_PRICE: When the credit amount goes beyond 3lakhs, there is an increase in defaulters.</a:t>
            </a:r>
            <a:endParaRPr lang="en-US" sz="1200" b="0" i="0" dirty="0">
              <a:solidFill>
                <a:srgbClr val="FFFFFF"/>
              </a:solidFill>
              <a:effectLst/>
              <a:latin typeface="-apple-system"/>
            </a:endParaRPr>
          </a:p>
          <a:p>
            <a:pPr>
              <a:lnSpc>
                <a:spcPct val="90000"/>
              </a:lnSpc>
            </a:pPr>
            <a:endParaRPr lang="en-IN" sz="1000" dirty="0">
              <a:solidFill>
                <a:srgbClr val="FFFFFF"/>
              </a:solidFill>
            </a:endParaRPr>
          </a:p>
        </p:txBody>
      </p:sp>
      <p:sp>
        <p:nvSpPr>
          <p:cNvPr id="11" name="Freeform 31">
            <a:extLst>
              <a:ext uri="{FF2B5EF4-FFF2-40B4-BE49-F238E27FC236}">
                <a16:creationId xmlns:a16="http://schemas.microsoft.com/office/drawing/2014/main" id="{81CC9B02-E087-4350-AEBD-2C3CF001AF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15974"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pic>
        <p:nvPicPr>
          <p:cNvPr id="5" name="Picture 4" descr="One in a crowd">
            <a:extLst>
              <a:ext uri="{FF2B5EF4-FFF2-40B4-BE49-F238E27FC236}">
                <a16:creationId xmlns:a16="http://schemas.microsoft.com/office/drawing/2014/main" id="{8B4F0BEE-8947-0A0B-6725-5112AD605C07}"/>
              </a:ext>
            </a:extLst>
          </p:cNvPr>
          <p:cNvPicPr>
            <a:picLocks noChangeAspect="1"/>
          </p:cNvPicPr>
          <p:nvPr/>
        </p:nvPicPr>
        <p:blipFill rotWithShape="1">
          <a:blip r:embed="rId3"/>
          <a:srcRect l="26956" r="18765"/>
          <a:stretch/>
        </p:blipFill>
        <p:spPr>
          <a:xfrm>
            <a:off x="7229175" y="1"/>
            <a:ext cx="4963245" cy="6858001"/>
          </a:xfrm>
          <a:custGeom>
            <a:avLst/>
            <a:gdLst/>
            <a:ahLst/>
            <a:cxnLst/>
            <a:rect l="l" t="t" r="r" b="b"/>
            <a:pathLst>
              <a:path w="4963245" h="6858001">
                <a:moveTo>
                  <a:pt x="1177" y="0"/>
                </a:moveTo>
                <a:lnTo>
                  <a:pt x="1344715" y="0"/>
                </a:lnTo>
                <a:lnTo>
                  <a:pt x="1344715" y="1"/>
                </a:lnTo>
                <a:lnTo>
                  <a:pt x="4963245" y="1"/>
                </a:lnTo>
                <a:lnTo>
                  <a:pt x="4963244" y="6858001"/>
                </a:lnTo>
                <a:lnTo>
                  <a:pt x="900697" y="6858001"/>
                </a:lnTo>
                <a:lnTo>
                  <a:pt x="900697" y="6858000"/>
                </a:lnTo>
                <a:lnTo>
                  <a:pt x="0" y="6858000"/>
                </a:lnTo>
                <a:lnTo>
                  <a:pt x="5883" y="6817538"/>
                </a:lnTo>
                <a:lnTo>
                  <a:pt x="23196" y="6698894"/>
                </a:lnTo>
                <a:lnTo>
                  <a:pt x="35299" y="6612483"/>
                </a:lnTo>
                <a:lnTo>
                  <a:pt x="48073" y="6509613"/>
                </a:lnTo>
                <a:lnTo>
                  <a:pt x="63369" y="6387541"/>
                </a:lnTo>
                <a:lnTo>
                  <a:pt x="79506" y="6252438"/>
                </a:lnTo>
                <a:lnTo>
                  <a:pt x="96483" y="6100191"/>
                </a:lnTo>
                <a:lnTo>
                  <a:pt x="114469" y="5934227"/>
                </a:lnTo>
                <a:lnTo>
                  <a:pt x="132454" y="5753862"/>
                </a:lnTo>
                <a:lnTo>
                  <a:pt x="150776" y="5561838"/>
                </a:lnTo>
                <a:lnTo>
                  <a:pt x="167753" y="5354726"/>
                </a:lnTo>
                <a:lnTo>
                  <a:pt x="184058" y="5138013"/>
                </a:lnTo>
                <a:lnTo>
                  <a:pt x="198849" y="4908956"/>
                </a:lnTo>
                <a:lnTo>
                  <a:pt x="212969" y="4670298"/>
                </a:lnTo>
                <a:lnTo>
                  <a:pt x="226248" y="4421352"/>
                </a:lnTo>
                <a:lnTo>
                  <a:pt x="230955" y="4293793"/>
                </a:lnTo>
                <a:lnTo>
                  <a:pt x="236165" y="4163492"/>
                </a:lnTo>
                <a:lnTo>
                  <a:pt x="241040" y="4031133"/>
                </a:lnTo>
                <a:lnTo>
                  <a:pt x="244234" y="3898087"/>
                </a:lnTo>
                <a:lnTo>
                  <a:pt x="247091" y="3762299"/>
                </a:lnTo>
                <a:lnTo>
                  <a:pt x="250117" y="3625139"/>
                </a:lnTo>
                <a:lnTo>
                  <a:pt x="252134" y="3485236"/>
                </a:lnTo>
                <a:lnTo>
                  <a:pt x="252134" y="3343961"/>
                </a:lnTo>
                <a:lnTo>
                  <a:pt x="253142" y="3201315"/>
                </a:lnTo>
                <a:lnTo>
                  <a:pt x="252134" y="3057297"/>
                </a:lnTo>
                <a:lnTo>
                  <a:pt x="250117" y="2911221"/>
                </a:lnTo>
                <a:lnTo>
                  <a:pt x="248268" y="2765146"/>
                </a:lnTo>
                <a:lnTo>
                  <a:pt x="244234" y="2617013"/>
                </a:lnTo>
                <a:lnTo>
                  <a:pt x="240032" y="2467509"/>
                </a:lnTo>
                <a:lnTo>
                  <a:pt x="235157" y="2318004"/>
                </a:lnTo>
                <a:lnTo>
                  <a:pt x="228266" y="2167128"/>
                </a:lnTo>
                <a:lnTo>
                  <a:pt x="220029" y="2014881"/>
                </a:lnTo>
                <a:lnTo>
                  <a:pt x="212129" y="1861947"/>
                </a:lnTo>
                <a:lnTo>
                  <a:pt x="202044" y="1709014"/>
                </a:lnTo>
                <a:lnTo>
                  <a:pt x="189941" y="1554023"/>
                </a:lnTo>
                <a:lnTo>
                  <a:pt x="177839" y="1401090"/>
                </a:lnTo>
                <a:lnTo>
                  <a:pt x="163887" y="1245413"/>
                </a:lnTo>
                <a:lnTo>
                  <a:pt x="148591" y="1089051"/>
                </a:lnTo>
                <a:lnTo>
                  <a:pt x="132455" y="934746"/>
                </a:lnTo>
                <a:lnTo>
                  <a:pt x="113629" y="778383"/>
                </a:lnTo>
                <a:lnTo>
                  <a:pt x="93458" y="622707"/>
                </a:lnTo>
                <a:lnTo>
                  <a:pt x="73455" y="466344"/>
                </a:lnTo>
                <a:lnTo>
                  <a:pt x="50091" y="310668"/>
                </a:lnTo>
                <a:lnTo>
                  <a:pt x="26222" y="155677"/>
                </a:lnTo>
                <a:close/>
              </a:path>
            </a:pathLst>
          </a:custGeom>
        </p:spPr>
      </p:pic>
    </p:spTree>
    <p:extLst>
      <p:ext uri="{BB962C8B-B14F-4D97-AF65-F5344CB8AC3E}">
        <p14:creationId xmlns:p14="http://schemas.microsoft.com/office/powerpoint/2010/main" val="372681394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5124803A-C1BC-4BD0-8F1F-75704459B3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6" name="Freeform 7">
            <a:extLst>
              <a:ext uri="{FF2B5EF4-FFF2-40B4-BE49-F238E27FC236}">
                <a16:creationId xmlns:a16="http://schemas.microsoft.com/office/drawing/2014/main" id="{EFEF3C48-DBEC-43EF-95B1-E5F74E899B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E64F3910-EF12-4DA9-BA4F-3A61C519C460}"/>
              </a:ext>
            </a:extLst>
          </p:cNvPr>
          <p:cNvSpPr>
            <a:spLocks noGrp="1"/>
          </p:cNvSpPr>
          <p:nvPr>
            <p:ph type="title"/>
          </p:nvPr>
        </p:nvSpPr>
        <p:spPr>
          <a:xfrm>
            <a:off x="648930" y="629267"/>
            <a:ext cx="9252154" cy="1016654"/>
          </a:xfrm>
        </p:spPr>
        <p:txBody>
          <a:bodyPr>
            <a:normAutofit/>
          </a:bodyPr>
          <a:lstStyle/>
          <a:p>
            <a:pPr>
              <a:lnSpc>
                <a:spcPct val="90000"/>
              </a:lnSpc>
            </a:pPr>
            <a:r>
              <a:rPr lang="en-US" sz="2000" b="1" i="0">
                <a:solidFill>
                  <a:srgbClr val="EBEBEB"/>
                </a:solidFill>
                <a:effectLst/>
                <a:latin typeface="-apple-system"/>
              </a:rPr>
              <a:t>FACTORS THAT LOAN CAN BE GIVEN ON CONDITION OF HIGH INTEREST RATE TO MITIGATE ANY DEFAULT RISK LEADING TO BUSINESS LOSS:</a:t>
            </a:r>
            <a:br>
              <a:rPr lang="en-US" sz="2000" b="1" i="0">
                <a:solidFill>
                  <a:srgbClr val="EBEBEB"/>
                </a:solidFill>
                <a:effectLst/>
                <a:latin typeface="-apple-system"/>
              </a:rPr>
            </a:br>
            <a:endParaRPr lang="en-IN" sz="2000">
              <a:solidFill>
                <a:srgbClr val="EBEBEB"/>
              </a:solidFill>
            </a:endParaRPr>
          </a:p>
        </p:txBody>
      </p:sp>
      <p:sp>
        <p:nvSpPr>
          <p:cNvPr id="28" name="Rectangle 27">
            <a:extLst>
              <a:ext uri="{FF2B5EF4-FFF2-40B4-BE49-F238E27FC236}">
                <a16:creationId xmlns:a16="http://schemas.microsoft.com/office/drawing/2014/main" id="{47E04284-BF18-4F10-B2A9-EE1D7C5633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30" name="Freeform: Shape 29">
            <a:extLst>
              <a:ext uri="{FF2B5EF4-FFF2-40B4-BE49-F238E27FC236}">
                <a16:creationId xmlns:a16="http://schemas.microsoft.com/office/drawing/2014/main" id="{FE8CD2F6-8CED-45A1-8AD6-5DF2C36A35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8" cy="5095933"/>
          </a:xfrm>
          <a:custGeom>
            <a:avLst/>
            <a:gdLst>
              <a:gd name="connsiteX0" fmla="*/ 1 w 12192418"/>
              <a:gd name="connsiteY0" fmla="*/ 0 h 5095933"/>
              <a:gd name="connsiteX1" fmla="*/ 71932 w 12192418"/>
              <a:gd name="connsiteY1" fmla="*/ 12261 h 5095933"/>
              <a:gd name="connsiteX2" fmla="*/ 282849 w 12192418"/>
              <a:gd name="connsiteY2" fmla="*/ 48343 h 5095933"/>
              <a:gd name="connsiteX3" fmla="*/ 436464 w 12192418"/>
              <a:gd name="connsiteY3" fmla="*/ 73565 h 5095933"/>
              <a:gd name="connsiteX4" fmla="*/ 619339 w 12192418"/>
              <a:gd name="connsiteY4" fmla="*/ 100188 h 5095933"/>
              <a:gd name="connsiteX5" fmla="*/ 836351 w 12192418"/>
              <a:gd name="connsiteY5" fmla="*/ 132066 h 5095933"/>
              <a:gd name="connsiteX6" fmla="*/ 1076528 w 12192418"/>
              <a:gd name="connsiteY6" fmla="*/ 165696 h 5095933"/>
              <a:gd name="connsiteX7" fmla="*/ 1347184 w 12192418"/>
              <a:gd name="connsiteY7" fmla="*/ 201077 h 5095933"/>
              <a:gd name="connsiteX8" fmla="*/ 1642223 w 12192418"/>
              <a:gd name="connsiteY8" fmla="*/ 238560 h 5095933"/>
              <a:gd name="connsiteX9" fmla="*/ 1962864 w 12192418"/>
              <a:gd name="connsiteY9" fmla="*/ 276043 h 5095933"/>
              <a:gd name="connsiteX10" fmla="*/ 2304232 w 12192418"/>
              <a:gd name="connsiteY10" fmla="*/ 314227 h 5095933"/>
              <a:gd name="connsiteX11" fmla="*/ 2672421 w 12192418"/>
              <a:gd name="connsiteY11" fmla="*/ 349608 h 5095933"/>
              <a:gd name="connsiteX12" fmla="*/ 3057678 w 12192418"/>
              <a:gd name="connsiteY12" fmla="*/ 383588 h 5095933"/>
              <a:gd name="connsiteX13" fmla="*/ 3464881 w 12192418"/>
              <a:gd name="connsiteY13" fmla="*/ 414415 h 5095933"/>
              <a:gd name="connsiteX14" fmla="*/ 3889152 w 12192418"/>
              <a:gd name="connsiteY14" fmla="*/ 443841 h 5095933"/>
              <a:gd name="connsiteX15" fmla="*/ 4331710 w 12192418"/>
              <a:gd name="connsiteY15" fmla="*/ 471515 h 5095933"/>
              <a:gd name="connsiteX16" fmla="*/ 4558476 w 12192418"/>
              <a:gd name="connsiteY16" fmla="*/ 481324 h 5095933"/>
              <a:gd name="connsiteX17" fmla="*/ 4790118 w 12192418"/>
              <a:gd name="connsiteY17" fmla="*/ 492183 h 5095933"/>
              <a:gd name="connsiteX18" fmla="*/ 5025418 w 12192418"/>
              <a:gd name="connsiteY18" fmla="*/ 502342 h 5095933"/>
              <a:gd name="connsiteX19" fmla="*/ 5261937 w 12192418"/>
              <a:gd name="connsiteY19" fmla="*/ 508998 h 5095933"/>
              <a:gd name="connsiteX20" fmla="*/ 5503332 w 12192418"/>
              <a:gd name="connsiteY20" fmla="*/ 514953 h 5095933"/>
              <a:gd name="connsiteX21" fmla="*/ 5747167 w 12192418"/>
              <a:gd name="connsiteY21" fmla="*/ 521259 h 5095933"/>
              <a:gd name="connsiteX22" fmla="*/ 5995877 w 12192418"/>
              <a:gd name="connsiteY22" fmla="*/ 525463 h 5095933"/>
              <a:gd name="connsiteX23" fmla="*/ 6247026 w 12192418"/>
              <a:gd name="connsiteY23" fmla="*/ 525463 h 5095933"/>
              <a:gd name="connsiteX24" fmla="*/ 6500613 w 12192418"/>
              <a:gd name="connsiteY24" fmla="*/ 527565 h 5095933"/>
              <a:gd name="connsiteX25" fmla="*/ 6756639 w 12192418"/>
              <a:gd name="connsiteY25" fmla="*/ 525463 h 5095933"/>
              <a:gd name="connsiteX26" fmla="*/ 7016322 w 12192418"/>
              <a:gd name="connsiteY26" fmla="*/ 521259 h 5095933"/>
              <a:gd name="connsiteX27" fmla="*/ 7276005 w 12192418"/>
              <a:gd name="connsiteY27" fmla="*/ 517406 h 5095933"/>
              <a:gd name="connsiteX28" fmla="*/ 7539345 w 12192418"/>
              <a:gd name="connsiteY28" fmla="*/ 508998 h 5095933"/>
              <a:gd name="connsiteX29" fmla="*/ 7805124 w 12192418"/>
              <a:gd name="connsiteY29" fmla="*/ 500241 h 5095933"/>
              <a:gd name="connsiteX30" fmla="*/ 8070903 w 12192418"/>
              <a:gd name="connsiteY30" fmla="*/ 490082 h 5095933"/>
              <a:gd name="connsiteX31" fmla="*/ 8339121 w 12192418"/>
              <a:gd name="connsiteY31" fmla="*/ 475719 h 5095933"/>
              <a:gd name="connsiteX32" fmla="*/ 8609776 w 12192418"/>
              <a:gd name="connsiteY32" fmla="*/ 458554 h 5095933"/>
              <a:gd name="connsiteX33" fmla="*/ 8881651 w 12192418"/>
              <a:gd name="connsiteY33" fmla="*/ 442089 h 5095933"/>
              <a:gd name="connsiteX34" fmla="*/ 9153526 w 12192418"/>
              <a:gd name="connsiteY34" fmla="*/ 421071 h 5095933"/>
              <a:gd name="connsiteX35" fmla="*/ 9429058 w 12192418"/>
              <a:gd name="connsiteY35" fmla="*/ 395849 h 5095933"/>
              <a:gd name="connsiteX36" fmla="*/ 9700933 w 12192418"/>
              <a:gd name="connsiteY36" fmla="*/ 370626 h 5095933"/>
              <a:gd name="connsiteX37" fmla="*/ 9977684 w 12192418"/>
              <a:gd name="connsiteY37" fmla="*/ 341551 h 5095933"/>
              <a:gd name="connsiteX38" fmla="*/ 10255655 w 12192418"/>
              <a:gd name="connsiteY38" fmla="*/ 309673 h 5095933"/>
              <a:gd name="connsiteX39" fmla="*/ 10529968 w 12192418"/>
              <a:gd name="connsiteY39" fmla="*/ 276043 h 5095933"/>
              <a:gd name="connsiteX40" fmla="*/ 10807939 w 12192418"/>
              <a:gd name="connsiteY40" fmla="*/ 236809 h 5095933"/>
              <a:gd name="connsiteX41" fmla="*/ 11084690 w 12192418"/>
              <a:gd name="connsiteY41" fmla="*/ 194772 h 5095933"/>
              <a:gd name="connsiteX42" fmla="*/ 11362661 w 12192418"/>
              <a:gd name="connsiteY42" fmla="*/ 153085 h 5095933"/>
              <a:gd name="connsiteX43" fmla="*/ 11639412 w 12192418"/>
              <a:gd name="connsiteY43" fmla="*/ 104392 h 5095933"/>
              <a:gd name="connsiteX44" fmla="*/ 11914945 w 12192418"/>
              <a:gd name="connsiteY44" fmla="*/ 54648 h 5095933"/>
              <a:gd name="connsiteX45" fmla="*/ 12191696 w 12192418"/>
              <a:gd name="connsiteY45" fmla="*/ 2452 h 5095933"/>
              <a:gd name="connsiteX46" fmla="*/ 12191696 w 12192418"/>
              <a:gd name="connsiteY46" fmla="*/ 2109542 h 5095933"/>
              <a:gd name="connsiteX47" fmla="*/ 12191999 w 12192418"/>
              <a:gd name="connsiteY47" fmla="*/ 2109542 h 5095933"/>
              <a:gd name="connsiteX48" fmla="*/ 12191999 w 12192418"/>
              <a:gd name="connsiteY48" fmla="*/ 2802467 h 5095933"/>
              <a:gd name="connsiteX49" fmla="*/ 12192418 w 12192418"/>
              <a:gd name="connsiteY49" fmla="*/ 2802467 h 5095933"/>
              <a:gd name="connsiteX50" fmla="*/ 12192418 w 12192418"/>
              <a:gd name="connsiteY50" fmla="*/ 5095933 h 5095933"/>
              <a:gd name="connsiteX51" fmla="*/ 1 w 12192418"/>
              <a:gd name="connsiteY51" fmla="*/ 5095933 h 5095933"/>
              <a:gd name="connsiteX52" fmla="*/ 1 w 12192418"/>
              <a:gd name="connsiteY52" fmla="*/ 4074529 h 5095933"/>
              <a:gd name="connsiteX53" fmla="*/ 0 w 12192418"/>
              <a:gd name="connsiteY53" fmla="*/ 4074529 h 5095933"/>
              <a:gd name="connsiteX54" fmla="*/ 0 w 12192418"/>
              <a:gd name="connsiteY54" fmla="*/ 2109542 h 5095933"/>
              <a:gd name="connsiteX55" fmla="*/ 1 w 12192418"/>
              <a:gd name="connsiteY55" fmla="*/ 2109542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2192418" h="5095933">
                <a:moveTo>
                  <a:pt x="1" y="0"/>
                </a:moveTo>
                <a:lnTo>
                  <a:pt x="71932" y="12261"/>
                </a:lnTo>
                <a:lnTo>
                  <a:pt x="282849" y="48343"/>
                </a:lnTo>
                <a:lnTo>
                  <a:pt x="436464" y="73565"/>
                </a:lnTo>
                <a:lnTo>
                  <a:pt x="619339" y="100188"/>
                </a:lnTo>
                <a:lnTo>
                  <a:pt x="836351" y="132066"/>
                </a:lnTo>
                <a:lnTo>
                  <a:pt x="1076528" y="165696"/>
                </a:lnTo>
                <a:lnTo>
                  <a:pt x="1347184" y="201077"/>
                </a:lnTo>
                <a:lnTo>
                  <a:pt x="1642223" y="238560"/>
                </a:lnTo>
                <a:lnTo>
                  <a:pt x="1962864" y="276043"/>
                </a:lnTo>
                <a:lnTo>
                  <a:pt x="2304232" y="314227"/>
                </a:lnTo>
                <a:lnTo>
                  <a:pt x="2672421" y="349608"/>
                </a:lnTo>
                <a:lnTo>
                  <a:pt x="3057678" y="383588"/>
                </a:lnTo>
                <a:lnTo>
                  <a:pt x="3464881" y="414415"/>
                </a:lnTo>
                <a:lnTo>
                  <a:pt x="3889152" y="443841"/>
                </a:lnTo>
                <a:lnTo>
                  <a:pt x="4331710" y="471515"/>
                </a:lnTo>
                <a:lnTo>
                  <a:pt x="4558476" y="481324"/>
                </a:lnTo>
                <a:lnTo>
                  <a:pt x="4790118" y="492183"/>
                </a:lnTo>
                <a:lnTo>
                  <a:pt x="5025418" y="502342"/>
                </a:lnTo>
                <a:lnTo>
                  <a:pt x="5261937" y="508998"/>
                </a:lnTo>
                <a:lnTo>
                  <a:pt x="5503332" y="514953"/>
                </a:lnTo>
                <a:lnTo>
                  <a:pt x="5747167" y="521259"/>
                </a:lnTo>
                <a:lnTo>
                  <a:pt x="5995877" y="525463"/>
                </a:lnTo>
                <a:lnTo>
                  <a:pt x="6247026" y="525463"/>
                </a:lnTo>
                <a:lnTo>
                  <a:pt x="6500613" y="527565"/>
                </a:lnTo>
                <a:lnTo>
                  <a:pt x="6756639" y="525463"/>
                </a:lnTo>
                <a:lnTo>
                  <a:pt x="7016322" y="521259"/>
                </a:lnTo>
                <a:lnTo>
                  <a:pt x="7276005" y="517406"/>
                </a:lnTo>
                <a:lnTo>
                  <a:pt x="7539345" y="508998"/>
                </a:lnTo>
                <a:lnTo>
                  <a:pt x="7805124" y="500241"/>
                </a:lnTo>
                <a:lnTo>
                  <a:pt x="8070903" y="490082"/>
                </a:lnTo>
                <a:lnTo>
                  <a:pt x="8339121" y="475719"/>
                </a:lnTo>
                <a:lnTo>
                  <a:pt x="8609776" y="458554"/>
                </a:lnTo>
                <a:lnTo>
                  <a:pt x="8881651" y="442089"/>
                </a:lnTo>
                <a:lnTo>
                  <a:pt x="9153526" y="421071"/>
                </a:lnTo>
                <a:lnTo>
                  <a:pt x="9429058" y="395849"/>
                </a:lnTo>
                <a:lnTo>
                  <a:pt x="9700933" y="370626"/>
                </a:lnTo>
                <a:lnTo>
                  <a:pt x="9977684" y="341551"/>
                </a:lnTo>
                <a:lnTo>
                  <a:pt x="10255655" y="309673"/>
                </a:lnTo>
                <a:lnTo>
                  <a:pt x="10529968" y="276043"/>
                </a:lnTo>
                <a:lnTo>
                  <a:pt x="10807939" y="236809"/>
                </a:lnTo>
                <a:lnTo>
                  <a:pt x="11084690" y="194772"/>
                </a:lnTo>
                <a:lnTo>
                  <a:pt x="11362661" y="153085"/>
                </a:lnTo>
                <a:lnTo>
                  <a:pt x="11639412" y="104392"/>
                </a:lnTo>
                <a:lnTo>
                  <a:pt x="11914945" y="54648"/>
                </a:lnTo>
                <a:lnTo>
                  <a:pt x="12191696" y="2452"/>
                </a:lnTo>
                <a:lnTo>
                  <a:pt x="12191696" y="2109542"/>
                </a:lnTo>
                <a:lnTo>
                  <a:pt x="12191999" y="2109542"/>
                </a:lnTo>
                <a:lnTo>
                  <a:pt x="12191999" y="2802467"/>
                </a:lnTo>
                <a:lnTo>
                  <a:pt x="12192418" y="2802467"/>
                </a:lnTo>
                <a:lnTo>
                  <a:pt x="12192418" y="5095933"/>
                </a:lnTo>
                <a:lnTo>
                  <a:pt x="1" y="5095933"/>
                </a:lnTo>
                <a:lnTo>
                  <a:pt x="1" y="4074529"/>
                </a:lnTo>
                <a:lnTo>
                  <a:pt x="0" y="4074529"/>
                </a:lnTo>
                <a:lnTo>
                  <a:pt x="0" y="2109542"/>
                </a:lnTo>
                <a:lnTo>
                  <a:pt x="1" y="2109542"/>
                </a:lnTo>
                <a:close/>
              </a:path>
            </a:pathLst>
          </a:custGeom>
          <a:solidFill>
            <a:schemeClr val="bg1"/>
          </a:solidFill>
          <a:ln>
            <a:noFill/>
          </a:ln>
        </p:spPr>
        <p:txBody>
          <a:bodyPr/>
          <a:lstStyle/>
          <a:p>
            <a:endParaRPr lang="en-CA"/>
          </a:p>
        </p:txBody>
      </p:sp>
      <p:sp>
        <p:nvSpPr>
          <p:cNvPr id="3" name="Content Placeholder 2">
            <a:extLst>
              <a:ext uri="{FF2B5EF4-FFF2-40B4-BE49-F238E27FC236}">
                <a16:creationId xmlns:a16="http://schemas.microsoft.com/office/drawing/2014/main" id="{FC917E19-1EFE-4284-A2A5-67DA04B589AB}"/>
              </a:ext>
            </a:extLst>
          </p:cNvPr>
          <p:cNvSpPr>
            <a:spLocks noGrp="1"/>
          </p:cNvSpPr>
          <p:nvPr>
            <p:ph idx="1"/>
          </p:nvPr>
        </p:nvSpPr>
        <p:spPr>
          <a:xfrm>
            <a:off x="111799" y="2556299"/>
            <a:ext cx="7224360" cy="3941778"/>
          </a:xfrm>
        </p:spPr>
        <p:txBody>
          <a:bodyPr>
            <a:normAutofit/>
          </a:bodyPr>
          <a:lstStyle/>
          <a:p>
            <a:pPr marL="277749" indent="-277749" defTabSz="370332">
              <a:lnSpc>
                <a:spcPct val="90000"/>
              </a:lnSpc>
              <a:spcBef>
                <a:spcPts val="810"/>
              </a:spcBef>
              <a:buFont typeface="+mj-lt"/>
              <a:buAutoNum type="arabicPeriod"/>
            </a:pPr>
            <a:r>
              <a:rPr lang="en-US" sz="1400" b="1" i="0" kern="1200" dirty="0">
                <a:solidFill>
                  <a:schemeClr val="tx1"/>
                </a:solidFill>
                <a:latin typeface="-apple-system"/>
                <a:ea typeface="+mj-ea"/>
                <a:cs typeface="+mj-cs"/>
              </a:rPr>
              <a:t>NAME_HOUSING_TYPE: High number of loan applications are from the category of people who live in Rented apartments &amp; living with parents and hence offering the loan would mitigate the loss if any of those default.</a:t>
            </a:r>
            <a:endParaRPr lang="en-US" sz="1400" b="0" i="0" kern="1200" dirty="0">
              <a:solidFill>
                <a:schemeClr val="tx1"/>
              </a:solidFill>
              <a:latin typeface="-apple-system"/>
              <a:ea typeface="+mj-ea"/>
              <a:cs typeface="+mj-cs"/>
            </a:endParaRPr>
          </a:p>
          <a:p>
            <a:pPr marL="277749" indent="-277749" defTabSz="370332">
              <a:lnSpc>
                <a:spcPct val="90000"/>
              </a:lnSpc>
              <a:spcBef>
                <a:spcPts val="810"/>
              </a:spcBef>
              <a:buFont typeface="+mj-lt"/>
              <a:buAutoNum type="arabicPeriod"/>
            </a:pPr>
            <a:r>
              <a:rPr lang="en-US" sz="1400" b="1" i="0" kern="1200" dirty="0">
                <a:solidFill>
                  <a:schemeClr val="tx1"/>
                </a:solidFill>
                <a:latin typeface="-apple-system"/>
                <a:ea typeface="+mj-ea"/>
                <a:cs typeface="+mj-cs"/>
              </a:rPr>
              <a:t>AMT_CREDIT: People who get loan for 3-6 Lakhs tend to default more than others and hence having higher interest specifically for this credit range would be ideal.</a:t>
            </a:r>
            <a:endParaRPr lang="en-US" sz="1400" b="0" i="0" kern="1200" dirty="0">
              <a:solidFill>
                <a:schemeClr val="tx1"/>
              </a:solidFill>
              <a:latin typeface="-apple-system"/>
              <a:ea typeface="+mj-ea"/>
              <a:cs typeface="+mj-cs"/>
            </a:endParaRPr>
          </a:p>
          <a:p>
            <a:pPr marL="277749" indent="-277749" defTabSz="370332">
              <a:lnSpc>
                <a:spcPct val="90000"/>
              </a:lnSpc>
              <a:spcBef>
                <a:spcPts val="810"/>
              </a:spcBef>
              <a:buFont typeface="+mj-lt"/>
              <a:buAutoNum type="arabicPeriod"/>
            </a:pPr>
            <a:r>
              <a:rPr lang="en-US" sz="1400" b="1" i="0" kern="1200" dirty="0">
                <a:solidFill>
                  <a:schemeClr val="tx1"/>
                </a:solidFill>
                <a:latin typeface="-apple-system"/>
                <a:ea typeface="+mj-ea"/>
                <a:cs typeface="+mj-cs"/>
              </a:rPr>
              <a:t>AMT_INCOME: Since 90% of the applications have Income total less than 3Lakhs and they have high probability of defaulting, they could be offered loan with higher interest compared to other income category.</a:t>
            </a:r>
            <a:endParaRPr lang="en-US" sz="1400" b="0" i="0" kern="1200" dirty="0">
              <a:solidFill>
                <a:schemeClr val="tx1"/>
              </a:solidFill>
              <a:latin typeface="-apple-system"/>
              <a:ea typeface="+mj-ea"/>
              <a:cs typeface="+mj-cs"/>
            </a:endParaRPr>
          </a:p>
          <a:p>
            <a:pPr marL="277749" indent="-277749" defTabSz="370332">
              <a:lnSpc>
                <a:spcPct val="90000"/>
              </a:lnSpc>
              <a:spcBef>
                <a:spcPts val="810"/>
              </a:spcBef>
              <a:buFont typeface="+mj-lt"/>
              <a:buAutoNum type="arabicPeriod"/>
            </a:pPr>
            <a:r>
              <a:rPr lang="en-US" sz="1400" b="1" i="0" kern="1200" dirty="0">
                <a:solidFill>
                  <a:schemeClr val="tx1"/>
                </a:solidFill>
                <a:latin typeface="-apple-system"/>
                <a:ea typeface="+mj-ea"/>
                <a:cs typeface="+mj-cs"/>
              </a:rPr>
              <a:t>CNT_CHILDREN &amp; CNT_FAM_MEMBERS: Clients who have 4 to 8 children has a very high default rate and hence higher interest should be imposed on their loans.</a:t>
            </a:r>
            <a:endParaRPr lang="en-US" sz="1400" b="0" i="0" kern="1200" dirty="0">
              <a:solidFill>
                <a:schemeClr val="tx1"/>
              </a:solidFill>
              <a:latin typeface="-apple-system"/>
              <a:ea typeface="+mj-ea"/>
              <a:cs typeface="+mj-cs"/>
            </a:endParaRPr>
          </a:p>
          <a:p>
            <a:pPr marL="277749" indent="-277749" defTabSz="370332">
              <a:lnSpc>
                <a:spcPct val="90000"/>
              </a:lnSpc>
              <a:spcBef>
                <a:spcPts val="810"/>
              </a:spcBef>
              <a:buFont typeface="+mj-lt"/>
              <a:buAutoNum type="arabicPeriod"/>
            </a:pPr>
            <a:r>
              <a:rPr lang="en-US" sz="1400" b="1" i="0" kern="1200" dirty="0">
                <a:solidFill>
                  <a:schemeClr val="tx1"/>
                </a:solidFill>
                <a:latin typeface="-apple-system"/>
                <a:ea typeface="+mj-ea"/>
                <a:cs typeface="+mj-cs"/>
              </a:rPr>
              <a:t>NAME_CASH_LOAN_PURPOSE: Loan taken for the purpose of Repairs seems to have highest default rate. A very high number applications have been rejected by bank or refused by client in previous applications as well which has purpose as repair or other. This shows that purpose repair is taken as high risk by bank and either they are rejected, or bank offers very high loan interest rate which is not feasible by the clients, thus they refuse the loan. The same approach could be followed in future as well.</a:t>
            </a:r>
            <a:endParaRPr lang="en-US" sz="1400" b="0" i="0" kern="1200" dirty="0">
              <a:solidFill>
                <a:schemeClr val="tx1"/>
              </a:solidFill>
              <a:latin typeface="-apple-system"/>
              <a:ea typeface="+mj-ea"/>
              <a:cs typeface="+mj-cs"/>
            </a:endParaRPr>
          </a:p>
          <a:p>
            <a:pPr>
              <a:lnSpc>
                <a:spcPct val="90000"/>
              </a:lnSpc>
            </a:pPr>
            <a:endParaRPr lang="en-IN" sz="1100" dirty="0"/>
          </a:p>
        </p:txBody>
      </p:sp>
      <p:sp>
        <p:nvSpPr>
          <p:cNvPr id="17" name="Oval 16">
            <a:extLst>
              <a:ext uri="{FF2B5EF4-FFF2-40B4-BE49-F238E27FC236}">
                <a16:creationId xmlns:a16="http://schemas.microsoft.com/office/drawing/2014/main" id="{1E39C9A5-9BEF-F5EB-36F1-04AE5C5E3287}"/>
              </a:ext>
            </a:extLst>
          </p:cNvPr>
          <p:cNvSpPr/>
          <p:nvPr/>
        </p:nvSpPr>
        <p:spPr>
          <a:xfrm>
            <a:off x="7458916" y="2810256"/>
            <a:ext cx="3001035" cy="3001034"/>
          </a:xfrm>
          <a:prstGeom prst="ellipse">
            <a:avLst/>
          </a:prstGeom>
          <a:solidFill>
            <a:prstClr val="ltGray"/>
          </a:solidFill>
        </p:spPr>
        <p:txBody>
          <a:bodyPr/>
          <a:lstStyle/>
          <a:p>
            <a:endParaRPr lang="en-CA"/>
          </a:p>
        </p:txBody>
      </p:sp>
      <p:sp>
        <p:nvSpPr>
          <p:cNvPr id="18" name="Partial Circle 17">
            <a:extLst>
              <a:ext uri="{FF2B5EF4-FFF2-40B4-BE49-F238E27FC236}">
                <a16:creationId xmlns:a16="http://schemas.microsoft.com/office/drawing/2014/main" id="{2BC932D7-BCE8-156E-81F9-66FD2D75483C}"/>
              </a:ext>
            </a:extLst>
          </p:cNvPr>
          <p:cNvSpPr/>
          <p:nvPr/>
        </p:nvSpPr>
        <p:spPr>
          <a:xfrm>
            <a:off x="7458916" y="2810256"/>
            <a:ext cx="3001035" cy="3001034"/>
          </a:xfrm>
          <a:prstGeom prst="pie">
            <a:avLst>
              <a:gd name="adj1" fmla="val 16200000"/>
              <a:gd name="adj2" fmla="val 14040000"/>
            </a:avLst>
          </a:prstGeom>
          <a:solidFill>
            <a:schemeClr val="accent1"/>
          </a:solidFill>
        </p:spPr>
        <p:txBody>
          <a:bodyPr/>
          <a:lstStyle/>
          <a:p>
            <a:endParaRPr lang="en-CA"/>
          </a:p>
        </p:txBody>
      </p:sp>
      <p:sp>
        <p:nvSpPr>
          <p:cNvPr id="19" name="Oval 18">
            <a:extLst>
              <a:ext uri="{FF2B5EF4-FFF2-40B4-BE49-F238E27FC236}">
                <a16:creationId xmlns:a16="http://schemas.microsoft.com/office/drawing/2014/main" id="{4E54B75C-065F-8508-DD9A-8CA383C3DC39}"/>
              </a:ext>
            </a:extLst>
          </p:cNvPr>
          <p:cNvSpPr/>
          <p:nvPr/>
        </p:nvSpPr>
        <p:spPr>
          <a:xfrm>
            <a:off x="7683993" y="3035333"/>
            <a:ext cx="2550880" cy="2550880"/>
          </a:xfrm>
          <a:prstGeom prst="ellipse">
            <a:avLst/>
          </a:prstGeom>
          <a:solidFill>
            <a:prstClr val="white"/>
          </a:solidFill>
        </p:spPr>
        <p:txBody>
          <a:bodyPr/>
          <a:lstStyle/>
          <a:p>
            <a:endParaRPr lang="en-CA"/>
          </a:p>
        </p:txBody>
      </p:sp>
      <p:pic>
        <p:nvPicPr>
          <p:cNvPr id="7" name="Graphic 6" descr="House">
            <a:extLst>
              <a:ext uri="{FF2B5EF4-FFF2-40B4-BE49-F238E27FC236}">
                <a16:creationId xmlns:a16="http://schemas.microsoft.com/office/drawing/2014/main" id="{DBE9C1DD-5116-BAAD-27BE-E2027DC27D4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089133" y="3440473"/>
            <a:ext cx="1740602" cy="1740601"/>
          </a:xfrm>
          <a:prstGeom prst="rect">
            <a:avLst/>
          </a:prstGeom>
          <a:solidFill>
            <a:prstClr val="white"/>
          </a:solidFill>
        </p:spPr>
      </p:pic>
    </p:spTree>
    <p:extLst>
      <p:ext uri="{BB962C8B-B14F-4D97-AF65-F5344CB8AC3E}">
        <p14:creationId xmlns:p14="http://schemas.microsoft.com/office/powerpoint/2010/main" val="27117203"/>
      </p:ext>
    </p:extLst>
  </p:cSld>
  <p:clrMapOvr>
    <a:overrideClrMapping bg1="lt1" tx1="dk1" bg2="lt2" tx2="dk2" accent1="accent1" accent2="accent2" accent3="accent3" accent4="accent4" accent5="accent5" accent6="accent6" hlink="hlink" folHlink="folHlink"/>
  </p:clrMapOvr>
</p:sld>
</file>

<file path=ppt/slides/slide6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B050EE-BA8A-4C0A-ADE7-D19A975F28E8}"/>
              </a:ext>
            </a:extLst>
          </p:cNvPr>
          <p:cNvSpPr>
            <a:spLocks noGrp="1"/>
          </p:cNvSpPr>
          <p:nvPr>
            <p:ph type="title"/>
          </p:nvPr>
        </p:nvSpPr>
        <p:spPr>
          <a:xfrm>
            <a:off x="680321" y="753228"/>
            <a:ext cx="9613861" cy="1080938"/>
          </a:xfrm>
        </p:spPr>
        <p:txBody>
          <a:bodyPr>
            <a:normAutofit/>
          </a:bodyPr>
          <a:lstStyle/>
          <a:p>
            <a:r>
              <a:rPr lang="en-IN" b="1" i="0">
                <a:effectLst/>
                <a:latin typeface="-apple-system"/>
              </a:rPr>
              <a:t>SUGGESTIONS</a:t>
            </a:r>
            <a:br>
              <a:rPr lang="en-IN" b="1" i="0">
                <a:effectLst/>
                <a:latin typeface="-apple-system"/>
              </a:rPr>
            </a:br>
            <a:endParaRPr lang="en-IN" dirty="0"/>
          </a:p>
        </p:txBody>
      </p:sp>
      <p:graphicFrame>
        <p:nvGraphicFramePr>
          <p:cNvPr id="6" name="Content Placeholder 2">
            <a:extLst>
              <a:ext uri="{FF2B5EF4-FFF2-40B4-BE49-F238E27FC236}">
                <a16:creationId xmlns:a16="http://schemas.microsoft.com/office/drawing/2014/main" id="{B6DE41E1-2157-BE35-9733-89FE52AEF3E0}"/>
              </a:ext>
            </a:extLst>
          </p:cNvPr>
          <p:cNvGraphicFramePr>
            <a:graphicFrameLocks noGrp="1"/>
          </p:cNvGraphicFramePr>
          <p:nvPr>
            <p:ph idx="1"/>
            <p:extLst>
              <p:ext uri="{D42A27DB-BD31-4B8C-83A1-F6EECF244321}">
                <p14:modId xmlns:p14="http://schemas.microsoft.com/office/powerpoint/2010/main" val="627150464"/>
              </p:ext>
            </p:extLst>
          </p:nvPr>
        </p:nvGraphicFramePr>
        <p:xfrm>
          <a:off x="681037" y="2336800"/>
          <a:ext cx="10830641" cy="35988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216178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5DEFD994-C322-4DD9-8354-0D21B4D87838}"/>
              </a:ext>
            </a:extLst>
          </p:cNvPr>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5675313" y="-95250"/>
            <a:ext cx="6516687" cy="3616325"/>
          </a:xfrm>
        </p:spPr>
      </p:pic>
      <p:sp>
        <p:nvSpPr>
          <p:cNvPr id="6" name="TextBox 5">
            <a:extLst>
              <a:ext uri="{FF2B5EF4-FFF2-40B4-BE49-F238E27FC236}">
                <a16:creationId xmlns:a16="http://schemas.microsoft.com/office/drawing/2014/main" id="{B83B2AF8-F5D1-4381-99D5-B7518D6C17C0}"/>
              </a:ext>
            </a:extLst>
          </p:cNvPr>
          <p:cNvSpPr txBox="1"/>
          <p:nvPr/>
        </p:nvSpPr>
        <p:spPr>
          <a:xfrm rot="10800000" flipH="1" flipV="1">
            <a:off x="0" y="0"/>
            <a:ext cx="5675313" cy="1200329"/>
          </a:xfrm>
          <a:prstGeom prst="rect">
            <a:avLst/>
          </a:prstGeom>
          <a:noFill/>
        </p:spPr>
        <p:txBody>
          <a:bodyPr wrap="square" rtlCol="0">
            <a:spAutoFit/>
          </a:bodyPr>
          <a:lstStyle/>
          <a:p>
            <a:r>
              <a:rPr lang="en-IN" dirty="0"/>
              <a:t>There are 49 col with null values greater than 40%</a:t>
            </a:r>
          </a:p>
          <a:p>
            <a:r>
              <a:rPr lang="en-IN" dirty="0"/>
              <a:t>After dropping 49 col new shape is 307511 rows and</a:t>
            </a:r>
          </a:p>
          <a:p>
            <a:r>
              <a:rPr lang="en-IN" dirty="0"/>
              <a:t>73 columns</a:t>
            </a:r>
          </a:p>
          <a:p>
            <a:endParaRPr lang="en-IN" dirty="0"/>
          </a:p>
        </p:txBody>
      </p:sp>
      <p:pic>
        <p:nvPicPr>
          <p:cNvPr id="8" name="Picture 7">
            <a:extLst>
              <a:ext uri="{FF2B5EF4-FFF2-40B4-BE49-F238E27FC236}">
                <a16:creationId xmlns:a16="http://schemas.microsoft.com/office/drawing/2014/main" id="{91A2955C-A1CC-464E-8979-BD565D9543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01278" y="658620"/>
            <a:ext cx="1832070" cy="361140"/>
          </a:xfrm>
          <a:prstGeom prst="rect">
            <a:avLst/>
          </a:prstGeom>
        </p:spPr>
      </p:pic>
      <mc:AlternateContent xmlns:mc="http://schemas.openxmlformats.org/markup-compatibility/2006" xmlns:p14="http://schemas.microsoft.com/office/powerpoint/2010/main" xmlns:aink="http://schemas.microsoft.com/office/drawing/2016/ink">
        <mc:Choice Requires="p14 aink">
          <p:contentPart p14:bwMode="auto" r:id="rId4">
            <p14:nvContentPartPr>
              <p14:cNvPr id="9" name="Ink 8">
                <a:extLst>
                  <a:ext uri="{FF2B5EF4-FFF2-40B4-BE49-F238E27FC236}">
                    <a16:creationId xmlns:a16="http://schemas.microsoft.com/office/drawing/2014/main" id="{8CF8BBC7-62A6-45C5-8630-698A83C9634F}"/>
                  </a:ext>
                </a:extLst>
              </p14:cNvPr>
              <p14:cNvContentPartPr/>
              <p14:nvPr/>
            </p14:nvContentPartPr>
            <p14:xfrm>
              <a:off x="9500036" y="4512265"/>
              <a:ext cx="138600" cy="226440"/>
            </p14:xfrm>
          </p:contentPart>
        </mc:Choice>
        <mc:Fallback xmlns="">
          <p:pic>
            <p:nvPicPr>
              <p:cNvPr id="9" name="Ink 8">
                <a:extLst>
                  <a:ext uri="{FF2B5EF4-FFF2-40B4-BE49-F238E27FC236}">
                    <a16:creationId xmlns:a16="http://schemas.microsoft.com/office/drawing/2014/main" id="{8CF8BBC7-62A6-45C5-8630-698A83C9634F}"/>
                  </a:ext>
                </a:extLst>
              </p:cNvPr>
              <p:cNvPicPr/>
              <p:nvPr/>
            </p:nvPicPr>
            <p:blipFill>
              <a:blip r:embed="rId5"/>
              <a:stretch>
                <a:fillRect/>
              </a:stretch>
            </p:blipFill>
            <p:spPr>
              <a:xfrm>
                <a:off x="9482036" y="4404625"/>
                <a:ext cx="174240" cy="442080"/>
              </a:xfrm>
              <a:prstGeom prst="rect">
                <a:avLst/>
              </a:prstGeom>
            </p:spPr>
          </p:pic>
        </mc:Fallback>
      </mc:AlternateContent>
      <p:sp>
        <p:nvSpPr>
          <p:cNvPr id="16" name="Oval 15">
            <a:extLst>
              <a:ext uri="{FF2B5EF4-FFF2-40B4-BE49-F238E27FC236}">
                <a16:creationId xmlns:a16="http://schemas.microsoft.com/office/drawing/2014/main" id="{5D037F79-6AB8-4225-A7ED-9423044601D2}"/>
              </a:ext>
            </a:extLst>
          </p:cNvPr>
          <p:cNvSpPr/>
          <p:nvPr/>
        </p:nvSpPr>
        <p:spPr>
          <a:xfrm>
            <a:off x="9040180" y="3205653"/>
            <a:ext cx="324537" cy="295480"/>
          </a:xfrm>
          <a:prstGeom prst="ellipse">
            <a:avLst/>
          </a:prstGeom>
          <a:solidFill>
            <a:srgbClr val="E71224">
              <a:alpha val="5000"/>
            </a:srgbClr>
          </a:solidFill>
          <a:ln w="18000">
            <a:solidFill>
              <a:srgbClr val="E712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rgbClr val="E71224"/>
              </a:solidFill>
            </a:endParaRPr>
          </a:p>
        </p:txBody>
      </p:sp>
      <p:sp>
        <p:nvSpPr>
          <p:cNvPr id="19" name="TextBox 18">
            <a:extLst>
              <a:ext uri="{FF2B5EF4-FFF2-40B4-BE49-F238E27FC236}">
                <a16:creationId xmlns:a16="http://schemas.microsoft.com/office/drawing/2014/main" id="{79577D2C-D5AF-426B-9DB3-D008CB004533}"/>
              </a:ext>
            </a:extLst>
          </p:cNvPr>
          <p:cNvSpPr txBox="1"/>
          <p:nvPr/>
        </p:nvSpPr>
        <p:spPr>
          <a:xfrm>
            <a:off x="-1" y="1076569"/>
            <a:ext cx="5591230" cy="369332"/>
          </a:xfrm>
          <a:prstGeom prst="rect">
            <a:avLst/>
          </a:prstGeom>
          <a:noFill/>
        </p:spPr>
        <p:txBody>
          <a:bodyPr wrap="square" rtlCol="0">
            <a:spAutoFit/>
          </a:bodyPr>
          <a:lstStyle/>
          <a:p>
            <a:r>
              <a:rPr lang="en-IN" dirty="0"/>
              <a:t>Remaining columns with null value</a:t>
            </a:r>
          </a:p>
        </p:txBody>
      </p:sp>
      <p:pic>
        <p:nvPicPr>
          <p:cNvPr id="21" name="Picture 20">
            <a:extLst>
              <a:ext uri="{FF2B5EF4-FFF2-40B4-BE49-F238E27FC236}">
                <a16:creationId xmlns:a16="http://schemas.microsoft.com/office/drawing/2014/main" id="{1720FEEA-DFDC-4789-B98D-D4284887B35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8394" y="1445901"/>
            <a:ext cx="5462835" cy="2795900"/>
          </a:xfrm>
          <a:prstGeom prst="rect">
            <a:avLst/>
          </a:prstGeom>
        </p:spPr>
      </p:pic>
      <p:pic>
        <p:nvPicPr>
          <p:cNvPr id="23" name="Picture 22">
            <a:extLst>
              <a:ext uri="{FF2B5EF4-FFF2-40B4-BE49-F238E27FC236}">
                <a16:creationId xmlns:a16="http://schemas.microsoft.com/office/drawing/2014/main" id="{EF651195-183A-4C26-BDF8-9635C237760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591227" y="3501133"/>
            <a:ext cx="6600771" cy="3356867"/>
          </a:xfrm>
          <a:prstGeom prst="rect">
            <a:avLst/>
          </a:prstGeom>
        </p:spPr>
      </p:pic>
      <p:sp>
        <p:nvSpPr>
          <p:cNvPr id="24" name="TextBox 23">
            <a:extLst>
              <a:ext uri="{FF2B5EF4-FFF2-40B4-BE49-F238E27FC236}">
                <a16:creationId xmlns:a16="http://schemas.microsoft.com/office/drawing/2014/main" id="{24995728-3413-482F-831D-27985B0FD07A}"/>
              </a:ext>
            </a:extLst>
          </p:cNvPr>
          <p:cNvSpPr txBox="1"/>
          <p:nvPr/>
        </p:nvSpPr>
        <p:spPr>
          <a:xfrm>
            <a:off x="128394" y="4512264"/>
            <a:ext cx="5462833" cy="1754326"/>
          </a:xfrm>
          <a:prstGeom prst="rect">
            <a:avLst/>
          </a:prstGeom>
          <a:noFill/>
        </p:spPr>
        <p:txBody>
          <a:bodyPr wrap="square" rtlCol="0">
            <a:spAutoFit/>
          </a:bodyPr>
          <a:lstStyle/>
          <a:p>
            <a:r>
              <a:rPr lang="en-IN" dirty="0"/>
              <a:t>As in the dictionary we see a normalised data set of ext source 1, because ext source 2 and ext source 3 have no linear correlation with target the the column ext source 2 and ext source 3 are dropped</a:t>
            </a:r>
          </a:p>
          <a:p>
            <a:r>
              <a:rPr lang="en-IN" dirty="0"/>
              <a:t>After dropping we have 71 columns</a:t>
            </a:r>
          </a:p>
        </p:txBody>
      </p:sp>
      <p:sp>
        <p:nvSpPr>
          <p:cNvPr id="31" name="Rectangle 30">
            <a:extLst>
              <a:ext uri="{FF2B5EF4-FFF2-40B4-BE49-F238E27FC236}">
                <a16:creationId xmlns:a16="http://schemas.microsoft.com/office/drawing/2014/main" id="{3F196D1E-9D4E-462D-A147-9605A1C34744}"/>
              </a:ext>
            </a:extLst>
          </p:cNvPr>
          <p:cNvSpPr/>
          <p:nvPr/>
        </p:nvSpPr>
        <p:spPr>
          <a:xfrm>
            <a:off x="5673960" y="4785120"/>
            <a:ext cx="4320000" cy="1980000"/>
          </a:xfrm>
          <a:prstGeom prst="rect">
            <a:avLst/>
          </a:prstGeom>
          <a:solidFill>
            <a:srgbClr val="000000">
              <a:alpha val="5000"/>
            </a:srgbClr>
          </a:solidFill>
          <a:ln w="180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rgbClr val="000000"/>
              </a:solidFill>
            </a:endParaRPr>
          </a:p>
        </p:txBody>
      </p:sp>
      <p:pic>
        <p:nvPicPr>
          <p:cNvPr id="35" name="Picture 34">
            <a:extLst>
              <a:ext uri="{FF2B5EF4-FFF2-40B4-BE49-F238E27FC236}">
                <a16:creationId xmlns:a16="http://schemas.microsoft.com/office/drawing/2014/main" id="{336EBAC5-0246-49AA-8AE6-6F94121C10C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27918" y="6266590"/>
            <a:ext cx="1454500" cy="562407"/>
          </a:xfrm>
          <a:prstGeom prst="rect">
            <a:avLst/>
          </a:prstGeom>
        </p:spPr>
      </p:pic>
    </p:spTree>
    <p:extLst>
      <p:ext uri="{BB962C8B-B14F-4D97-AF65-F5344CB8AC3E}">
        <p14:creationId xmlns:p14="http://schemas.microsoft.com/office/powerpoint/2010/main" val="107335652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ounded Rectangle 14">
            <a:extLst>
              <a:ext uri="{FF2B5EF4-FFF2-40B4-BE49-F238E27FC236}">
                <a16:creationId xmlns:a16="http://schemas.microsoft.com/office/drawing/2014/main" id="{843DD86A-8FAA-443F-9211-42A2AE8A79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0"/>
            <a:ext cx="7555992" cy="6858000"/>
          </a:xfrm>
          <a:prstGeom prst="roundRect">
            <a:avLst>
              <a:gd name="adj" fmla="val 0"/>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2A13AAE-18EB-4BDF-BAF7-F2F97B8D00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36008" cy="6858000"/>
          </a:xfrm>
          <a:prstGeom prst="rect">
            <a:avLst/>
          </a:prstGeom>
          <a:solidFill>
            <a:schemeClr val="tx1"/>
          </a:solidFill>
          <a:ln>
            <a:noFill/>
          </a:ln>
          <a:effectLst>
            <a:outerShdw blurRad="635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0F5C1B21-B0DB-4206-99EE-C13D67038B9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r="61975"/>
          <a:stretch/>
        </p:blipFill>
        <p:spPr>
          <a:xfrm>
            <a:off x="0" y="0"/>
            <a:ext cx="4636008" cy="1441450"/>
          </a:xfrm>
          <a:prstGeom prst="rect">
            <a:avLst/>
          </a:prstGeom>
        </p:spPr>
      </p:pic>
      <p:pic>
        <p:nvPicPr>
          <p:cNvPr id="15" name="Picture 14">
            <a:extLst>
              <a:ext uri="{FF2B5EF4-FFF2-40B4-BE49-F238E27FC236}">
                <a16:creationId xmlns:a16="http://schemas.microsoft.com/office/drawing/2014/main" id="{49261589-06E9-4B7C-A8F1-26648507B77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r="61975"/>
          <a:stretch/>
        </p:blipFill>
        <p:spPr>
          <a:xfrm>
            <a:off x="0" y="4375150"/>
            <a:ext cx="4636008" cy="2482850"/>
          </a:xfrm>
          <a:prstGeom prst="rect">
            <a:avLst/>
          </a:prstGeom>
        </p:spPr>
      </p:pic>
      <p:sp>
        <p:nvSpPr>
          <p:cNvPr id="2" name="Title 1">
            <a:extLst>
              <a:ext uri="{FF2B5EF4-FFF2-40B4-BE49-F238E27FC236}">
                <a16:creationId xmlns:a16="http://schemas.microsoft.com/office/drawing/2014/main" id="{3377067C-A467-46CE-B60B-4C5EC743F188}"/>
              </a:ext>
            </a:extLst>
          </p:cNvPr>
          <p:cNvSpPr>
            <a:spLocks noGrp="1"/>
          </p:cNvSpPr>
          <p:nvPr>
            <p:ph type="title"/>
          </p:nvPr>
        </p:nvSpPr>
        <p:spPr>
          <a:xfrm>
            <a:off x="685800" y="1066163"/>
            <a:ext cx="3306744" cy="5148371"/>
          </a:xfrm>
        </p:spPr>
        <p:txBody>
          <a:bodyPr>
            <a:normAutofit/>
          </a:bodyPr>
          <a:lstStyle/>
          <a:p>
            <a:r>
              <a:rPr lang="en-IN">
                <a:solidFill>
                  <a:schemeClr val="bg1"/>
                </a:solidFill>
              </a:rPr>
              <a:t>RESULT</a:t>
            </a:r>
          </a:p>
        </p:txBody>
      </p:sp>
      <p:graphicFrame>
        <p:nvGraphicFramePr>
          <p:cNvPr id="5" name="Content Placeholder 2">
            <a:extLst>
              <a:ext uri="{FF2B5EF4-FFF2-40B4-BE49-F238E27FC236}">
                <a16:creationId xmlns:a16="http://schemas.microsoft.com/office/drawing/2014/main" id="{73654C6B-154F-6599-6878-BDC55B497B07}"/>
              </a:ext>
            </a:extLst>
          </p:cNvPr>
          <p:cNvGraphicFramePr>
            <a:graphicFrameLocks noGrp="1"/>
          </p:cNvGraphicFramePr>
          <p:nvPr>
            <p:ph idx="1"/>
            <p:extLst>
              <p:ext uri="{D42A27DB-BD31-4B8C-83A1-F6EECF244321}">
                <p14:modId xmlns:p14="http://schemas.microsoft.com/office/powerpoint/2010/main" val="3055023339"/>
              </p:ext>
            </p:extLst>
          </p:nvPr>
        </p:nvGraphicFramePr>
        <p:xfrm>
          <a:off x="5279472" y="746125"/>
          <a:ext cx="6290226" cy="544774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4070291857"/>
      </p:ext>
    </p:extLst>
  </p:cSld>
  <p:clrMapOvr>
    <a:overrideClrMapping bg1="lt1" tx1="dk1" bg2="lt2" tx2="dk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161DD72-2E01-49C2-B73B-6B12317FA8D8}"/>
              </a:ext>
            </a:extLst>
          </p:cNvPr>
          <p:cNvSpPr txBox="1"/>
          <p:nvPr/>
        </p:nvSpPr>
        <p:spPr>
          <a:xfrm>
            <a:off x="1" y="0"/>
            <a:ext cx="3951890" cy="7017306"/>
          </a:xfrm>
          <a:prstGeom prst="rect">
            <a:avLst/>
          </a:prstGeom>
          <a:noFill/>
        </p:spPr>
        <p:txBody>
          <a:bodyPr wrap="square" rtlCol="0">
            <a:spAutoFit/>
          </a:bodyPr>
          <a:lstStyle/>
          <a:p>
            <a:r>
              <a:rPr lang="en-IN" dirty="0"/>
              <a:t>Checking column with FLAGS and determining their relationship with target column</a:t>
            </a:r>
          </a:p>
          <a:p>
            <a:r>
              <a:rPr lang="en-IN" dirty="0"/>
              <a:t>Then checking correlation with target and removing unwanted columns</a:t>
            </a:r>
          </a:p>
          <a:p>
            <a:r>
              <a:rPr lang="en-IN" dirty="0"/>
              <a:t>Columns (FLAG_OWN_REALTY, FLAG_MOBIL ,FLAG_EMP_PHONE, FLAG_CONT_MOBILE, FLAG_DOCUMENT_3) have more </a:t>
            </a:r>
            <a:r>
              <a:rPr lang="en-IN" b="1" dirty="0"/>
              <a:t>yeses</a:t>
            </a:r>
            <a:r>
              <a:rPr lang="en-IN" dirty="0"/>
              <a:t> than </a:t>
            </a:r>
            <a:r>
              <a:rPr lang="en-IN" b="1" dirty="0"/>
              <a:t>nos </a:t>
            </a:r>
            <a:r>
              <a:rPr lang="en-IN" dirty="0"/>
              <a:t>and from these keeping FLAG_DOCUMENT_3,FLAG_OWN_REALTY, FLAG_MOBIL more sense thus we can include these columns and remove all other FLAG columns for further analysis.</a:t>
            </a:r>
          </a:p>
          <a:p>
            <a:endParaRPr lang="en-IN" dirty="0"/>
          </a:p>
          <a:p>
            <a:r>
              <a:rPr lang="en-IN" b="1" dirty="0"/>
              <a:t>Hence we drop these columns and after removing all unnecessary columns now we have 46 relevant columns</a:t>
            </a:r>
          </a:p>
          <a:p>
            <a:endParaRPr lang="en-IN" dirty="0"/>
          </a:p>
          <a:p>
            <a:endParaRPr lang="en-IN" dirty="0"/>
          </a:p>
          <a:p>
            <a:endParaRPr lang="en-IN" dirty="0"/>
          </a:p>
        </p:txBody>
      </p:sp>
      <p:pic>
        <p:nvPicPr>
          <p:cNvPr id="2050" name="Picture 2">
            <a:extLst>
              <a:ext uri="{FF2B5EF4-FFF2-40B4-BE49-F238E27FC236}">
                <a16:creationId xmlns:a16="http://schemas.microsoft.com/office/drawing/2014/main" id="{64C6C01B-3C2B-47F1-A90B-6E177FA7DA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67500" y="0"/>
            <a:ext cx="8103475" cy="68580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A9D7A7ED-FE75-48BA-8817-10E5467B7C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0381" y="5850523"/>
            <a:ext cx="1510851" cy="886607"/>
          </a:xfrm>
          <a:prstGeom prst="rect">
            <a:avLst/>
          </a:prstGeom>
        </p:spPr>
      </p:pic>
    </p:spTree>
    <p:extLst>
      <p:ext uri="{BB962C8B-B14F-4D97-AF65-F5344CB8AC3E}">
        <p14:creationId xmlns:p14="http://schemas.microsoft.com/office/powerpoint/2010/main" val="8144993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8E508D-C0AD-47B6-B815-807D2C3B1295}"/>
              </a:ext>
            </a:extLst>
          </p:cNvPr>
          <p:cNvSpPr>
            <a:spLocks noGrp="1"/>
          </p:cNvSpPr>
          <p:nvPr>
            <p:ph type="title"/>
          </p:nvPr>
        </p:nvSpPr>
        <p:spPr/>
        <p:txBody>
          <a:bodyPr/>
          <a:lstStyle/>
          <a:p>
            <a:r>
              <a:rPr lang="en-IN" dirty="0"/>
              <a:t>DATA IMPUTATION-DATASET1</a:t>
            </a:r>
            <a:br>
              <a:rPr lang="en-IN" dirty="0"/>
            </a:br>
            <a:r>
              <a:rPr lang="en-IN" dirty="0"/>
              <a:t>APPLICATION DATA</a:t>
            </a:r>
          </a:p>
        </p:txBody>
      </p:sp>
      <p:sp>
        <p:nvSpPr>
          <p:cNvPr id="6" name="TextBox 5">
            <a:extLst>
              <a:ext uri="{FF2B5EF4-FFF2-40B4-BE49-F238E27FC236}">
                <a16:creationId xmlns:a16="http://schemas.microsoft.com/office/drawing/2014/main" id="{02CFA2ED-7F7D-4561-9401-2337522BD145}"/>
              </a:ext>
            </a:extLst>
          </p:cNvPr>
          <p:cNvSpPr txBox="1"/>
          <p:nvPr/>
        </p:nvSpPr>
        <p:spPr>
          <a:xfrm>
            <a:off x="0" y="1939335"/>
            <a:ext cx="8324193" cy="1200329"/>
          </a:xfrm>
          <a:prstGeom prst="rect">
            <a:avLst/>
          </a:prstGeom>
          <a:noFill/>
        </p:spPr>
        <p:txBody>
          <a:bodyPr wrap="square" rtlCol="0">
            <a:spAutoFit/>
          </a:bodyPr>
          <a:lstStyle/>
          <a:p>
            <a:pPr indent="-285750">
              <a:buFont typeface="Arial" panose="020B0604020202020204" pitchFamily="34" charset="0"/>
              <a:buChar char="•"/>
            </a:pPr>
            <a:r>
              <a:rPr lang="en-IN" dirty="0"/>
              <a:t>In the column occupation type there are 31.35% null values hence we will change those to ‘Unknown’, this unknown column has the highest percentage.</a:t>
            </a:r>
          </a:p>
          <a:p>
            <a:pPr indent="-285750">
              <a:buFont typeface="Arial" panose="020B0604020202020204" pitchFamily="34" charset="0"/>
              <a:buChar char="•"/>
            </a:pPr>
            <a:r>
              <a:rPr lang="en-IN" dirty="0"/>
              <a:t>Similarly in the column Name Type Suite, the missing values will be replaced with “Unaccompanied” which is the mode of the data.</a:t>
            </a:r>
          </a:p>
        </p:txBody>
      </p:sp>
      <p:pic>
        <p:nvPicPr>
          <p:cNvPr id="11" name="Picture 10">
            <a:extLst>
              <a:ext uri="{FF2B5EF4-FFF2-40B4-BE49-F238E27FC236}">
                <a16:creationId xmlns:a16="http://schemas.microsoft.com/office/drawing/2014/main" id="{1D986865-30BF-4682-A522-036CAA05D9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13255" y="49836"/>
            <a:ext cx="3761853" cy="997001"/>
          </a:xfrm>
          <a:prstGeom prst="rect">
            <a:avLst/>
          </a:prstGeom>
        </p:spPr>
      </p:pic>
      <p:sp>
        <p:nvSpPr>
          <p:cNvPr id="16" name="TextBox 15">
            <a:extLst>
              <a:ext uri="{FF2B5EF4-FFF2-40B4-BE49-F238E27FC236}">
                <a16:creationId xmlns:a16="http://schemas.microsoft.com/office/drawing/2014/main" id="{6D663557-4E02-4A11-8594-CD45D173CD29}"/>
              </a:ext>
            </a:extLst>
          </p:cNvPr>
          <p:cNvSpPr txBox="1"/>
          <p:nvPr/>
        </p:nvSpPr>
        <p:spPr>
          <a:xfrm>
            <a:off x="0" y="3195228"/>
            <a:ext cx="11908221" cy="646331"/>
          </a:xfrm>
          <a:prstGeom prst="rect">
            <a:avLst/>
          </a:prstGeom>
          <a:noFill/>
        </p:spPr>
        <p:txBody>
          <a:bodyPr wrap="square" rtlCol="0">
            <a:spAutoFit/>
          </a:bodyPr>
          <a:lstStyle/>
          <a:p>
            <a:r>
              <a:rPr lang="en-IN" dirty="0"/>
              <a:t>For rest of the columns with null value we will replace them with their median values.</a:t>
            </a:r>
          </a:p>
          <a:p>
            <a:endParaRPr lang="en-IN" dirty="0"/>
          </a:p>
        </p:txBody>
      </p:sp>
      <p:pic>
        <p:nvPicPr>
          <p:cNvPr id="20" name="Picture 19">
            <a:extLst>
              <a:ext uri="{FF2B5EF4-FFF2-40B4-BE49-F238E27FC236}">
                <a16:creationId xmlns:a16="http://schemas.microsoft.com/office/drawing/2014/main" id="{9DB69408-14AC-42CE-AE5D-C204E1E060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617127"/>
            <a:ext cx="3132083" cy="1509875"/>
          </a:xfrm>
          <a:prstGeom prst="rect">
            <a:avLst/>
          </a:prstGeom>
        </p:spPr>
      </p:pic>
      <p:pic>
        <p:nvPicPr>
          <p:cNvPr id="22" name="Picture 21">
            <a:extLst>
              <a:ext uri="{FF2B5EF4-FFF2-40B4-BE49-F238E27FC236}">
                <a16:creationId xmlns:a16="http://schemas.microsoft.com/office/drawing/2014/main" id="{C828C95B-4A11-466D-A64C-28CB3202221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13255" y="1046837"/>
            <a:ext cx="3872139" cy="2063856"/>
          </a:xfrm>
          <a:prstGeom prst="rect">
            <a:avLst/>
          </a:prstGeom>
        </p:spPr>
      </p:pic>
      <p:pic>
        <p:nvPicPr>
          <p:cNvPr id="24" name="Picture 23">
            <a:extLst>
              <a:ext uri="{FF2B5EF4-FFF2-40B4-BE49-F238E27FC236}">
                <a16:creationId xmlns:a16="http://schemas.microsoft.com/office/drawing/2014/main" id="{4D888644-250D-43A9-AB28-60077263102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5128569"/>
            <a:ext cx="2803596" cy="1615899"/>
          </a:xfrm>
          <a:prstGeom prst="rect">
            <a:avLst/>
          </a:prstGeom>
        </p:spPr>
      </p:pic>
      <p:pic>
        <p:nvPicPr>
          <p:cNvPr id="26" name="Picture 25">
            <a:extLst>
              <a:ext uri="{FF2B5EF4-FFF2-40B4-BE49-F238E27FC236}">
                <a16:creationId xmlns:a16="http://schemas.microsoft.com/office/drawing/2014/main" id="{45C8777B-864A-4DC1-9AD3-111D1DEA91D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03596" y="3617127"/>
            <a:ext cx="4013406" cy="3127342"/>
          </a:xfrm>
          <a:prstGeom prst="rect">
            <a:avLst/>
          </a:prstGeom>
        </p:spPr>
      </p:pic>
      <p:sp>
        <p:nvSpPr>
          <p:cNvPr id="27" name="TextBox 26">
            <a:extLst>
              <a:ext uri="{FF2B5EF4-FFF2-40B4-BE49-F238E27FC236}">
                <a16:creationId xmlns:a16="http://schemas.microsoft.com/office/drawing/2014/main" id="{A33F1733-D17B-432E-B268-07B8CA4BB8DE}"/>
              </a:ext>
            </a:extLst>
          </p:cNvPr>
          <p:cNvSpPr txBox="1"/>
          <p:nvPr/>
        </p:nvSpPr>
        <p:spPr>
          <a:xfrm>
            <a:off x="6817002" y="6451184"/>
            <a:ext cx="5202621" cy="369332"/>
          </a:xfrm>
          <a:prstGeom prst="rect">
            <a:avLst/>
          </a:prstGeom>
          <a:noFill/>
        </p:spPr>
        <p:txBody>
          <a:bodyPr wrap="square" rtlCol="0">
            <a:spAutoFit/>
          </a:bodyPr>
          <a:lstStyle/>
          <a:p>
            <a:r>
              <a:rPr lang="en-IN" b="1" dirty="0"/>
              <a:t>WE CAN SEE NO COLUMN WITH NULL VALUES</a:t>
            </a:r>
          </a:p>
        </p:txBody>
      </p:sp>
      <p:pic>
        <p:nvPicPr>
          <p:cNvPr id="3080" name="Picture 8">
            <a:extLst>
              <a:ext uri="{FF2B5EF4-FFF2-40B4-BE49-F238E27FC236}">
                <a16:creationId xmlns:a16="http://schemas.microsoft.com/office/drawing/2014/main" id="{66797EE6-EA26-476F-AE69-B6975EABF65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86400" y="3617127"/>
            <a:ext cx="6705600" cy="28058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757801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3.xml.rels><?xml version="1.0" encoding="UTF-8" standalone="yes"?>
<Relationships xmlns="http://schemas.openxmlformats.org/package/2006/relationships"><Relationship Id="rId1" Type="http://schemas.openxmlformats.org/officeDocument/2006/relationships/image" Target="../media/image1.jpeg"/></Relationships>
</file>

<file path=ppt/theme/_rels/theme4.xml.rels><?xml version="1.0" encoding="UTF-8" standalone="yes"?>
<Relationships xmlns="http://schemas.openxmlformats.org/package/2006/relationships"><Relationship Id="rId1" Type="http://schemas.openxmlformats.org/officeDocument/2006/relationships/image" Target="../media/image1.jpeg"/></Relationships>
</file>

<file path=ppt/theme/_rels/theme5.xml.rels><?xml version="1.0" encoding="UTF-8" standalone="yes"?>
<Relationships xmlns="http://schemas.openxmlformats.org/package/2006/relationships"><Relationship Id="rId1" Type="http://schemas.openxmlformats.org/officeDocument/2006/relationships/image" Target="../media/image1.jpeg"/></Relationships>
</file>

<file path=ppt/theme/_rels/theme6.xml.rels><?xml version="1.0" encoding="UTF-8" standalone="yes"?>
<Relationships xmlns="http://schemas.openxmlformats.org/package/2006/relationships"><Relationship Id="rId1" Type="http://schemas.openxmlformats.org/officeDocument/2006/relationships/image" Target="../media/image19.jpeg"/></Relationships>
</file>

<file path=ppt/theme/_rels/theme9.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10.xml><?xml version="1.0" encoding="utf-8"?>
<a:theme xmlns:a="http://schemas.openxmlformats.org/drawingml/2006/main" name="1_Slice">
  <a:themeElements>
    <a:clrScheme name="Slice">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Slice">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13FEC7C6-62A9-40C4-99D2-581AACACAA2F}"/>
    </a:ext>
  </a:extLst>
</a:theme>
</file>

<file path=ppt/theme/theme11.xml><?xml version="1.0" encoding="utf-8"?>
<a:theme xmlns:a="http://schemas.openxmlformats.org/drawingml/2006/main" name="Berlin">
  <a:themeElements>
    <a:clrScheme name="Berlin">
      <a:dk1>
        <a:sysClr val="windowText" lastClr="000000"/>
      </a:dk1>
      <a:lt1>
        <a:sysClr val="window" lastClr="FFFFFF"/>
      </a:lt1>
      <a:dk2>
        <a:srgbClr val="9D360E"/>
      </a:dk2>
      <a:lt2>
        <a:srgbClr val="E7E6E6"/>
      </a:lt2>
      <a:accent1>
        <a:srgbClr val="F09415"/>
      </a:accent1>
      <a:accent2>
        <a:srgbClr val="C1B56B"/>
      </a:accent2>
      <a:accent3>
        <a:srgbClr val="4BAF73"/>
      </a:accent3>
      <a:accent4>
        <a:srgbClr val="5AA6C0"/>
      </a:accent4>
      <a:accent5>
        <a:srgbClr val="D17DF9"/>
      </a:accent5>
      <a:accent6>
        <a:srgbClr val="FA7E5C"/>
      </a:accent6>
      <a:hlink>
        <a:srgbClr val="FFAE3E"/>
      </a:hlink>
      <a:folHlink>
        <a:srgbClr val="FCC77E"/>
      </a:folHlink>
    </a:clrScheme>
    <a:fontScheme name="Berlin">
      <a:majorFont>
        <a:latin typeface="Trebuchet MS" panose="020B0603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panose="020B0603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erlin">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270000"/>
                <a:satMod val="200000"/>
                <a:lumMod val="128000"/>
              </a:schemeClr>
            </a:gs>
            <a:gs pos="50000">
              <a:schemeClr val="phClr">
                <a:shade val="100000"/>
                <a:hueMod val="100000"/>
                <a:satMod val="110000"/>
                <a:lumMod val="130000"/>
              </a:schemeClr>
            </a:gs>
            <a:gs pos="100000">
              <a:schemeClr val="phClr">
                <a:shade val="78000"/>
                <a:hueMod val="44000"/>
                <a:satMod val="200000"/>
                <a:lumMod val="69000"/>
              </a:schemeClr>
            </a:gs>
          </a:gsLst>
          <a:lin ang="2520000" scaled="0"/>
        </a:gradFill>
      </a:bgFillStyleLst>
    </a:fmtScheme>
  </a:themeElements>
  <a:objectDefaults/>
  <a:extraClrSchemeLst/>
  <a:extLst>
    <a:ext uri="{05A4C25C-085E-4340-85A3-A5531E510DB2}">
      <thm15:themeFamily xmlns:thm15="http://schemas.microsoft.com/office/thememl/2012/main" name="Berlin" id="{7B5DBA9E-B069-418E-9360-A61BDD0615A4}" vid="{C0CBE056-4EF4-4D92-969E-947779DA7AAA}"/>
    </a:ext>
  </a:extLst>
</a:theme>
</file>

<file path=ppt/theme/theme12.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8F31A783-2159-4870-BC29-2BA7D038EA44}"/>
    </a:ext>
  </a:extLst>
</a:theme>
</file>

<file path=ppt/theme/theme2.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3.xml><?xml version="1.0" encoding="utf-8"?>
<a:theme xmlns:a="http://schemas.openxmlformats.org/drawingml/2006/main" name="1_Ion">
  <a:themeElements>
    <a:clrScheme name="Ion">
      <a:dk1>
        <a:sysClr val="windowText" lastClr="000000"/>
      </a:dk1>
      <a:lt1>
        <a:sysClr val="window" lastClr="FFFFFF"/>
      </a:lt1>
      <a:dk2>
        <a:srgbClr val="0E5580"/>
      </a:dk2>
      <a:lt2>
        <a:srgbClr val="EBEBEB"/>
      </a:lt2>
      <a:accent1>
        <a:srgbClr val="ACD433"/>
      </a:accent1>
      <a:accent2>
        <a:srgbClr val="E6C133"/>
      </a:accent2>
      <a:accent3>
        <a:srgbClr val="EF7A24"/>
      </a:accent3>
      <a:accent4>
        <a:srgbClr val="5AA0F5"/>
      </a:accent4>
      <a:accent5>
        <a:srgbClr val="75CEEC"/>
      </a:accent5>
      <a:accent6>
        <a:srgbClr val="65D6A0"/>
      </a:accent6>
      <a:hlink>
        <a:srgbClr val="C4E46E"/>
      </a:hlink>
      <a:folHlink>
        <a:srgbClr val="BDE0F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2000"/>
                <a:hueMod val="96000"/>
                <a:satMod val="128000"/>
                <a:lumMod val="114000"/>
              </a:schemeClr>
            </a:gs>
            <a:gs pos="100000">
              <a:schemeClr val="phClr">
                <a:shade val="62000"/>
                <a:hueMod val="100000"/>
                <a:satMod val="134000"/>
                <a:lumMod val="56000"/>
              </a:schemeClr>
            </a:gs>
          </a:gsLst>
          <a:path path="circle">
            <a:fillToRect l="45000" t="65000" r="125000" b="100000"/>
          </a:path>
        </a:gradFill>
        <a:blipFill rotWithShape="1">
          <a:blip xmlns:r="http://schemas.openxmlformats.org/officeDocument/2006/relationships" r:embed="rId1">
            <a:duotone>
              <a:schemeClr val="phClr">
                <a:shade val="62000"/>
                <a:hueMod val="108000"/>
                <a:satMod val="164000"/>
                <a:lumMod val="69000"/>
              </a:schemeClr>
              <a:schemeClr val="phClr">
                <a:tint val="96000"/>
                <a:hueMod val="90000"/>
                <a:satMod val="130000"/>
                <a:lumMod val="134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BACC050B-8757-4460-95D8-E37B46A6B421}"/>
    </a:ext>
  </a:extLst>
</a:theme>
</file>

<file path=ppt/theme/theme4.xml><?xml version="1.0" encoding="utf-8"?>
<a:theme xmlns:a="http://schemas.openxmlformats.org/drawingml/2006/main" name="2_Ion">
  <a:themeElements>
    <a:clrScheme name="Ion">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EC76B5"/>
      </a:hlink>
      <a:folHlink>
        <a:srgbClr val="E8ACCD"/>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A207AED3-9ABC-4A18-9978-A59B65688B15}"/>
    </a:ext>
  </a:extLst>
</a:theme>
</file>

<file path=ppt/theme/theme5.xml><?xml version="1.0" encoding="utf-8"?>
<a:theme xmlns:a="http://schemas.openxmlformats.org/drawingml/2006/main" name="3_Ion">
  <a:themeElements>
    <a:clrScheme name="Ion">
      <a:dk1>
        <a:sysClr val="windowText" lastClr="000000"/>
      </a:dk1>
      <a:lt1>
        <a:sysClr val="window" lastClr="FFFFFF"/>
      </a:lt1>
      <a:dk2>
        <a:srgbClr val="EE5818"/>
      </a:dk2>
      <a:lt2>
        <a:srgbClr val="EBEBEB"/>
      </a:lt2>
      <a:accent1>
        <a:srgbClr val="F5A408"/>
      </a:accent1>
      <a:accent2>
        <a:srgbClr val="FA731A"/>
      </a:accent2>
      <a:accent3>
        <a:srgbClr val="AB9281"/>
      </a:accent3>
      <a:accent4>
        <a:srgbClr val="A18CD0"/>
      </a:accent4>
      <a:accent5>
        <a:srgbClr val="8EBBD2"/>
      </a:accent5>
      <a:accent6>
        <a:srgbClr val="ACC995"/>
      </a:accent6>
      <a:hlink>
        <a:srgbClr val="FAC96A"/>
      </a:hlink>
      <a:folHlink>
        <a:srgbClr val="FCDB9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04000"/>
                <a:satMod val="128000"/>
                <a:lumMod val="104000"/>
              </a:schemeClr>
            </a:gs>
            <a:gs pos="100000">
              <a:schemeClr val="phClr">
                <a:shade val="76000"/>
                <a:hueMod val="89000"/>
                <a:satMod val="164000"/>
                <a:lumMod val="68000"/>
              </a:schemeClr>
            </a:gs>
          </a:gsLst>
          <a:path path="circle">
            <a:fillToRect l="45000" t="65000" r="125000" b="100000"/>
          </a:path>
        </a:gradFill>
        <a:blipFill rotWithShape="1">
          <a:blip xmlns:r="http://schemas.openxmlformats.org/officeDocument/2006/relationships" r:embed="rId1">
            <a:duotone>
              <a:schemeClr val="phClr">
                <a:shade val="42000"/>
                <a:hueMod val="42000"/>
                <a:satMod val="124000"/>
                <a:lumMod val="62000"/>
              </a:schemeClr>
              <a:schemeClr val="phClr">
                <a:tint val="96000"/>
                <a:satMod val="130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5A2F9111-B2DB-470C-BA56-608F9B658826}"/>
    </a:ext>
  </a:extLst>
</a:theme>
</file>

<file path=ppt/theme/theme6.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ppt/theme/theme7.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8.xml><?xml version="1.0" encoding="utf-8"?>
<a:theme xmlns:a="http://schemas.openxmlformats.org/drawingml/2006/main" name="Slice">
  <a:themeElements>
    <a:clrScheme name="Slice">
      <a:dk1>
        <a:sysClr val="windowText" lastClr="000000"/>
      </a:dk1>
      <a:lt1>
        <a:sysClr val="window" lastClr="FFFFFF"/>
      </a:lt1>
      <a:dk2>
        <a:srgbClr val="537D0B"/>
      </a:dk2>
      <a:lt2>
        <a:srgbClr val="A9E257"/>
      </a:lt2>
      <a:accent1>
        <a:srgbClr val="38540A"/>
      </a:accent1>
      <a:accent2>
        <a:srgbClr val="31A274"/>
      </a:accent2>
      <a:accent3>
        <a:srgbClr val="236073"/>
      </a:accent3>
      <a:accent4>
        <a:srgbClr val="6C4D90"/>
      </a:accent4>
      <a:accent5>
        <a:srgbClr val="983C27"/>
      </a:accent5>
      <a:accent6>
        <a:srgbClr val="CD811F"/>
      </a:accent6>
      <a:hlink>
        <a:srgbClr val="293F06"/>
      </a:hlink>
      <a:folHlink>
        <a:srgbClr val="68883A"/>
      </a:folHlink>
    </a:clrScheme>
    <a:fontScheme name="Slice">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19759155-7935-4C61-A06C-C04380D1B16E}"/>
    </a:ext>
  </a:extLst>
</a:theme>
</file>

<file path=ppt/theme/theme9.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docProps/app.xml><?xml version="1.0" encoding="utf-8"?>
<Properties xmlns="http://schemas.openxmlformats.org/officeDocument/2006/extended-properties" xmlns:vt="http://schemas.openxmlformats.org/officeDocument/2006/docPropsVTypes">
  <Template>Ion</Template>
  <TotalTime>8783</TotalTime>
  <Words>3815</Words>
  <Application>Microsoft Office PowerPoint</Application>
  <PresentationFormat>Widescreen</PresentationFormat>
  <Paragraphs>277</Paragraphs>
  <Slides>70</Slides>
  <Notes>0</Notes>
  <HiddenSlides>0</HiddenSlides>
  <MMClips>0</MMClips>
  <ScaleCrop>false</ScaleCrop>
  <HeadingPairs>
    <vt:vector size="6" baseType="variant">
      <vt:variant>
        <vt:lpstr>Fonts Used</vt:lpstr>
      </vt:variant>
      <vt:variant>
        <vt:i4>7</vt:i4>
      </vt:variant>
      <vt:variant>
        <vt:lpstr>Theme</vt:lpstr>
      </vt:variant>
      <vt:variant>
        <vt:i4>12</vt:i4>
      </vt:variant>
      <vt:variant>
        <vt:lpstr>Slide Titles</vt:lpstr>
      </vt:variant>
      <vt:variant>
        <vt:i4>70</vt:i4>
      </vt:variant>
    </vt:vector>
  </HeadingPairs>
  <TitlesOfParts>
    <vt:vector size="89" baseType="lpstr">
      <vt:lpstr>-apple-system</vt:lpstr>
      <vt:lpstr>Arial</vt:lpstr>
      <vt:lpstr>Century Gothic</vt:lpstr>
      <vt:lpstr>Corbel</vt:lpstr>
      <vt:lpstr>Gill Sans MT</vt:lpstr>
      <vt:lpstr>Trebuchet MS</vt:lpstr>
      <vt:lpstr>Wingdings 3</vt:lpstr>
      <vt:lpstr>Ion</vt:lpstr>
      <vt:lpstr>Gallery</vt:lpstr>
      <vt:lpstr>1_Ion</vt:lpstr>
      <vt:lpstr>2_Ion</vt:lpstr>
      <vt:lpstr>3_Ion</vt:lpstr>
      <vt:lpstr>Parallax</vt:lpstr>
      <vt:lpstr>Wisp</vt:lpstr>
      <vt:lpstr>Slice</vt:lpstr>
      <vt:lpstr>Ion Boardroom</vt:lpstr>
      <vt:lpstr>1_Slice</vt:lpstr>
      <vt:lpstr>Berlin</vt:lpstr>
      <vt:lpstr>Vapor Trail</vt:lpstr>
      <vt:lpstr>CREDIT EDA CASE STUDY</vt:lpstr>
      <vt:lpstr>PROJECT DESCRIPTION</vt:lpstr>
      <vt:lpstr>APPROACH</vt:lpstr>
      <vt:lpstr>INSIGHTS</vt:lpstr>
      <vt:lpstr>TASK 1-DATA CLEANING AND MANIPULATION</vt:lpstr>
      <vt:lpstr>FINDING AND HANDLING MISSING DATA  DATASET -1 -&gt;APPLICATION DATA </vt:lpstr>
      <vt:lpstr>PowerPoint Presentation</vt:lpstr>
      <vt:lpstr>PowerPoint Presentation</vt:lpstr>
      <vt:lpstr>DATA IMPUTATION-DATASET1 APPLICATION DATA</vt:lpstr>
      <vt:lpstr>STANDARDIZING VALUES – DATASET-1 APPLICATION DATA</vt:lpstr>
      <vt:lpstr>STANDARDIZING VALUES –DATASET-1 APPLICATION DATA</vt:lpstr>
      <vt:lpstr>STANDARDIZING VALUES –DATASET-1 APPLICATION DATA</vt:lpstr>
      <vt:lpstr>FINDING AND HANDLING MISSING DATA  DATASET -2 -&gt;PREVIOUS APPLICATION </vt:lpstr>
      <vt:lpstr>DROPPING UNWANTED COLUMNS</vt:lpstr>
      <vt:lpstr>DATA IMPUTATION</vt:lpstr>
      <vt:lpstr>PowerPoint Presentation</vt:lpstr>
      <vt:lpstr>STANDARDIZING VALUES – DATASET-2 PREVIOUS APPLICATION</vt:lpstr>
      <vt:lpstr>STANDARDIZING VALUES – DATASET-2 PREVIOUS APPLICATION</vt:lpstr>
      <vt:lpstr>DATA CLEANING CONCLUSION</vt:lpstr>
      <vt:lpstr>DATA CLEANING CONCLUSION</vt:lpstr>
      <vt:lpstr>TASK-2-IDENTIFYING OUTLIER</vt:lpstr>
      <vt:lpstr>OUTLIER IDENTIFICATION DATA SET-1 APPLICATION DATA</vt:lpstr>
      <vt:lpstr>PowerPoint Presentation</vt:lpstr>
      <vt:lpstr>OUTLIER IDENTIFICATION DATA SET-2 PREVIOUS APPLICATION</vt:lpstr>
      <vt:lpstr>PowerPoint Presentation</vt:lpstr>
      <vt:lpstr>TASK-3-REPORTING DATA IMBALANCE</vt:lpstr>
      <vt:lpstr>IMBALANCE BETWEEN DEFAULTER AND REPAYER COUNT</vt:lpstr>
      <vt:lpstr>TASK-4 REPORTING RESULTS OF UNIVARIATE, SEGMENTED UNIVARIATE AND BIVARIATE ANALYSIS</vt:lpstr>
      <vt:lpstr>METHODOLOGY ADOPTED</vt:lpstr>
      <vt:lpstr>APPRAOCH ADOPTED</vt:lpstr>
      <vt:lpstr>CATEGORICAL VARIABLES ANALYSIS</vt:lpstr>
      <vt:lpstr>CONTRACT TYPE</vt:lpstr>
      <vt:lpstr>GENDER WISE LOAN REPAYMENT STATUS</vt:lpstr>
      <vt:lpstr>REAL ESTATE OWNERSHIP AND LOAN REPAYMENT STATUS</vt:lpstr>
      <vt:lpstr>HOUSING TYPE AND LOAN REPAYMENT STATUS</vt:lpstr>
      <vt:lpstr>FAMILY STATUS AND LOAN REPAYMENT STATUS</vt:lpstr>
      <vt:lpstr>EDUCATION AND LOAN REPAYMENT STATUS</vt:lpstr>
      <vt:lpstr>INCOME TYPE AND LOAN REPAYMENT STATUS</vt:lpstr>
      <vt:lpstr>REGION RATING AND LOAN REPAYMENT STATUS</vt:lpstr>
      <vt:lpstr>OCCUPATION TYPE AND  LOAN REPAYMENY STATUS</vt:lpstr>
      <vt:lpstr>ORGANIZATION TYPE AND LOAN REPAYMENT STATUS</vt:lpstr>
      <vt:lpstr>EMPLOYMENT YEARS AND LOAN REPAYMENT STATUS</vt:lpstr>
      <vt:lpstr>AMOUNT CREDIT AND LOAN REPAYMENT STATUS</vt:lpstr>
      <vt:lpstr>INCOME RANGE AND LOAN REPAYMENT STATUS</vt:lpstr>
      <vt:lpstr>CHILDREN COUNT AND LOAN REPAYMENT STATUS</vt:lpstr>
      <vt:lpstr>COUNT FAMILY MEMBERS AND LOAN REPAYMENT STATUS</vt:lpstr>
      <vt:lpstr>CATEGORICAL VARIABLES ANALYSIS</vt:lpstr>
      <vt:lpstr>INCOME TYPE AND TOTAL INCOME RELATIONSHIP</vt:lpstr>
      <vt:lpstr>NUMERICAL VARIABLES ANALYSIS</vt:lpstr>
      <vt:lpstr>AMOUNT AND LOAN REPAYMENT STATUS</vt:lpstr>
      <vt:lpstr>NUMERICAL VARIABLES ANALYSIS</vt:lpstr>
      <vt:lpstr>GOOD PRICE AMOUNT AND CREDIT AMOUNT BIVARIATE ANALYSIS</vt:lpstr>
      <vt:lpstr>LOAN REPAYMENT STATUS BY PLOTTING AGAINST AMOUNT VARIABLES</vt:lpstr>
      <vt:lpstr>DATA SET-3 VARAIABLE ANALYSIS-&gt;MERGEED DATA SETS APPLICATION DATA ANDPREVIOUS APPLICATION</vt:lpstr>
      <vt:lpstr>CONTRACT STATUS AND REPAYMENT OF LOANS</vt:lpstr>
      <vt:lpstr>CONTRACT STATUS AND REPAYMENT OF LOANS</vt:lpstr>
      <vt:lpstr>CONTRACT STATUS AND REPAYMENT OF LOANS</vt:lpstr>
      <vt:lpstr>NAME CONTRACT STATUS AND LOAN REPAYMENT STATUS</vt:lpstr>
      <vt:lpstr>NAME CONTRACT STATUS AND AMOUNT INCOME BIVARIATE ANALYSIS</vt:lpstr>
      <vt:lpstr>CONTRACT STATUS &amp; SOCIAL CIRCLE BIVARAITE ANALYSIS</vt:lpstr>
      <vt:lpstr>TASK-5 CORRELATEION BETWEEN VARIABLES AND REPAYMENT/DEFAULT</vt:lpstr>
      <vt:lpstr>CORRELATION BETWEEN VARIABLES WHEN LOAN REPAID</vt:lpstr>
      <vt:lpstr>CORRELATION BETWEEN VARIABLES WHEN DEFAULT </vt:lpstr>
      <vt:lpstr>TASK-6 FINAL SUMMARY CONCLUSION</vt:lpstr>
      <vt:lpstr>FINAL SUMMARY AND CONCLUSION</vt:lpstr>
      <vt:lpstr>DECISIVE FACTOR WHETHER AN APPLICANT WILL BE REPAYER </vt:lpstr>
      <vt:lpstr>DECISIVE FACTOR WHETHER AN APPLICANT WILL BE DEFAULTER </vt:lpstr>
      <vt:lpstr>FACTORS THAT LOAN CAN BE GIVEN ON CONDITION OF HIGH INTEREST RATE TO MITIGATE ANY DEFAULT RISK LEADING TO BUSINESS LOSS: </vt:lpstr>
      <vt:lpstr>SUGGESTIONS </vt:lpstr>
      <vt:lpstr>RESULT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BANK LOAN CASE STUDY</dc:title>
  <dc:creator>shreshth vashisht</dc:creator>
  <cp:lastModifiedBy>Saurabh Lakhanpal</cp:lastModifiedBy>
  <cp:revision>77</cp:revision>
  <dcterms:created xsi:type="dcterms:W3CDTF">2023-03-07T05:12:06Z</dcterms:created>
  <dcterms:modified xsi:type="dcterms:W3CDTF">2024-01-16T00:39:15Z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efa4170-0d19-0005-0004-bc88714345d2_Enabled">
    <vt:lpwstr>true</vt:lpwstr>
  </property>
  <property fmtid="{D5CDD505-2E9C-101B-9397-08002B2CF9AE}" pid="3" name="MSIP_Label_defa4170-0d19-0005-0004-bc88714345d2_SetDate">
    <vt:lpwstr>2023-07-04T13:06:06Z</vt:lpwstr>
  </property>
  <property fmtid="{D5CDD505-2E9C-101B-9397-08002B2CF9AE}" pid="4" name="MSIP_Label_defa4170-0d19-0005-0004-bc88714345d2_Method">
    <vt:lpwstr>Standard</vt:lpwstr>
  </property>
  <property fmtid="{D5CDD505-2E9C-101B-9397-08002B2CF9AE}" pid="5" name="MSIP_Label_defa4170-0d19-0005-0004-bc88714345d2_Name">
    <vt:lpwstr>defa4170-0d19-0005-0004-bc88714345d2</vt:lpwstr>
  </property>
  <property fmtid="{D5CDD505-2E9C-101B-9397-08002B2CF9AE}" pid="6" name="MSIP_Label_defa4170-0d19-0005-0004-bc88714345d2_SiteId">
    <vt:lpwstr>bf977ad6-812b-4c5a-ab68-c9096d411148</vt:lpwstr>
  </property>
  <property fmtid="{D5CDD505-2E9C-101B-9397-08002B2CF9AE}" pid="7" name="MSIP_Label_defa4170-0d19-0005-0004-bc88714345d2_ActionId">
    <vt:lpwstr>16cf5d0b-0918-4a6d-9fd6-2b94abd0f09e</vt:lpwstr>
  </property>
  <property fmtid="{D5CDD505-2E9C-101B-9397-08002B2CF9AE}" pid="8" name="MSIP_Label_defa4170-0d19-0005-0004-bc88714345d2_ContentBits">
    <vt:lpwstr>0</vt:lpwstr>
  </property>
</Properties>
</file>